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media/image6.jpg" ContentType="image/png"/>
  <Override PartName="/ppt/notesSlides/notesSlide5.xml" ContentType="application/vnd.openxmlformats-officedocument.presentationml.notesSlide+xml"/>
  <Override PartName="/ppt/media/image8.jpg" ContentType="image/pn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71" r:id="rId3"/>
    <p:sldId id="266" r:id="rId4"/>
    <p:sldId id="267" r:id="rId5"/>
    <p:sldId id="257" r:id="rId6"/>
    <p:sldId id="268" r:id="rId7"/>
    <p:sldId id="262" r:id="rId8"/>
    <p:sldId id="263" r:id="rId9"/>
    <p:sldId id="264" r:id="rId10"/>
    <p:sldId id="265" r:id="rId11"/>
    <p:sldId id="260" r:id="rId12"/>
    <p:sldId id="270" r:id="rId13"/>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Tx/>
        <a:latin typeface="Proxima Nova"/>
        <a:ea typeface="Proxima Nova"/>
        <a:cs typeface="Proxima Nova"/>
        <a:sym typeface="Proxima Nova"/>
      </a:defRPr>
    </a:lvl1pPr>
    <a:lvl2pPr marL="0" marR="0" indent="457200" algn="ctr" defTabSz="8255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Tx/>
        <a:latin typeface="Proxima Nova"/>
        <a:ea typeface="Proxima Nova"/>
        <a:cs typeface="Proxima Nova"/>
        <a:sym typeface="Proxima Nova"/>
      </a:defRPr>
    </a:lvl2pPr>
    <a:lvl3pPr marL="0" marR="0" indent="914400" algn="ctr" defTabSz="8255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Tx/>
        <a:latin typeface="Proxima Nova"/>
        <a:ea typeface="Proxima Nova"/>
        <a:cs typeface="Proxima Nova"/>
        <a:sym typeface="Proxima Nova"/>
      </a:defRPr>
    </a:lvl3pPr>
    <a:lvl4pPr marL="0" marR="0" indent="1371600" algn="ctr" defTabSz="8255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Tx/>
        <a:latin typeface="Proxima Nova"/>
        <a:ea typeface="Proxima Nova"/>
        <a:cs typeface="Proxima Nova"/>
        <a:sym typeface="Proxima Nova"/>
      </a:defRPr>
    </a:lvl4pPr>
    <a:lvl5pPr marL="0" marR="0" indent="1828800" algn="ctr" defTabSz="8255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Tx/>
        <a:latin typeface="Proxima Nova"/>
        <a:ea typeface="Proxima Nova"/>
        <a:cs typeface="Proxima Nova"/>
        <a:sym typeface="Proxima Nova"/>
      </a:defRPr>
    </a:lvl5pPr>
    <a:lvl6pPr marL="0" marR="0" indent="2286000" algn="ctr" defTabSz="8255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Tx/>
        <a:latin typeface="Proxima Nova"/>
        <a:ea typeface="Proxima Nova"/>
        <a:cs typeface="Proxima Nova"/>
        <a:sym typeface="Proxima Nova"/>
      </a:defRPr>
    </a:lvl6pPr>
    <a:lvl7pPr marL="0" marR="0" indent="2743200" algn="ctr" defTabSz="8255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Tx/>
        <a:latin typeface="Proxima Nova"/>
        <a:ea typeface="Proxima Nova"/>
        <a:cs typeface="Proxima Nova"/>
        <a:sym typeface="Proxima Nova"/>
      </a:defRPr>
    </a:lvl7pPr>
    <a:lvl8pPr marL="0" marR="0" indent="3200400" algn="ctr" defTabSz="8255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Tx/>
        <a:latin typeface="Proxima Nova"/>
        <a:ea typeface="Proxima Nova"/>
        <a:cs typeface="Proxima Nova"/>
        <a:sym typeface="Proxima Nova"/>
      </a:defRPr>
    </a:lvl8pPr>
    <a:lvl9pPr marL="0" marR="0" indent="3657600" algn="ctr" defTabSz="8255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Tx/>
        <a:latin typeface="Proxima Nova"/>
        <a:ea typeface="Proxima Nova"/>
        <a:cs typeface="Proxima Nova"/>
        <a:sym typeface="Proxima Nov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Proxima Nova"/>
          <a:ea typeface="Proxima Nova"/>
          <a:cs typeface="Proxima Nov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AEAEA"/>
          </a:solidFill>
        </a:fill>
      </a:tcStyle>
    </a:band2H>
    <a:firstCol>
      <a:tcTxStyle b="on" i="off">
        <a:font>
          <a:latin typeface="Proxima Nova"/>
          <a:ea typeface="Proxima Nova"/>
          <a:cs typeface="Proxima Nova"/>
        </a:font>
        <a:srgbClr val="4CA5D2"/>
      </a:tcTxStyle>
      <a:tcStyle>
        <a:tcBdr>
          <a:left>
            <a:ln w="12700" cap="flat">
              <a:noFill/>
              <a:miter lim="400000"/>
            </a:ln>
          </a:left>
          <a:right>
            <a:ln w="50800" cap="flat">
              <a:solidFill>
                <a:srgbClr val="03A8D6"/>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ff" i="off">
        <a:font>
          <a:latin typeface="Proxima Nova Medium"/>
          <a:ea typeface="Proxima Nova Medium"/>
          <a:cs typeface="Proxima Nova Medium"/>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50800" cap="flat">
              <a:solidFill>
                <a:srgbClr val="0BA8D6"/>
              </a:solidFill>
              <a:prstDash val="solid"/>
              <a:miter lim="400000"/>
            </a:ln>
          </a:top>
          <a:bottom>
            <a:ln w="12700" cap="flat">
              <a:noFill/>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Proxima Nova"/>
          <a:ea typeface="Proxima Nova"/>
          <a:cs typeface="Proxima Nova"/>
        </a:font>
        <a:srgbClr val="4CA5D2"/>
      </a:tcTxStyle>
      <a:tcStyle>
        <a:tcBdr>
          <a:left>
            <a:ln w="12700" cap="flat">
              <a:solidFill>
                <a:srgbClr val="000000"/>
              </a:solidFill>
              <a:prstDash val="solid"/>
              <a:miter lim="400000"/>
            </a:ln>
          </a:left>
          <a:right>
            <a:ln w="12700" cap="flat">
              <a:solidFill>
                <a:srgbClr val="000000"/>
              </a:solidFill>
              <a:prstDash val="solid"/>
              <a:miter lim="400000"/>
            </a:ln>
          </a:right>
          <a:top>
            <a:ln w="12700" cap="flat">
              <a:noFill/>
              <a:miter lim="400000"/>
            </a:ln>
          </a:top>
          <a:bottom>
            <a:ln w="50800" cap="flat">
              <a:solidFill>
                <a:srgbClr val="03A8D6"/>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Proxima Nova"/>
          <a:ea typeface="Proxima Nova"/>
          <a:cs typeface="Proxima Nova"/>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FFFFFF"/>
          </a:solidFill>
        </a:fill>
      </a:tcStyle>
    </a:wholeTbl>
    <a:band2H>
      <a:tcTxStyle/>
      <a:tcStyle>
        <a:tcBdr/>
        <a:fill>
          <a:solidFill>
            <a:srgbClr val="EAEAEA"/>
          </a:solidFill>
        </a:fill>
      </a:tcStyle>
    </a:band2H>
    <a:firstCol>
      <a:tcTxStyle b="off" i="off">
        <a:font>
          <a:latin typeface="Proxima Nova Medium"/>
          <a:ea typeface="Proxima Nova Medium"/>
          <a:cs typeface="Proxima Nova Medium"/>
        </a:font>
        <a:srgbClr val="000000"/>
      </a:tcTxStyle>
      <a:tcStyle>
        <a:tcBdr>
          <a:left>
            <a:ln w="12700" cap="flat">
              <a:noFill/>
              <a:miter lim="400000"/>
            </a:ln>
          </a:left>
          <a:right>
            <a:ln w="25400" cap="flat">
              <a:solidFill>
                <a:srgbClr val="008ABA"/>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FFFFFF"/>
          </a:solidFill>
        </a:fill>
      </a:tcStyle>
    </a:firstCol>
    <a:lastRow>
      <a:tcTxStyle b="off" i="off">
        <a:font>
          <a:latin typeface="Proxima Nova Medium"/>
          <a:ea typeface="Proxima Nova Medium"/>
          <a:cs typeface="Proxima Nova Medium"/>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008ABA"/>
              </a:solidFill>
              <a:prstDash val="solid"/>
              <a:miter lim="400000"/>
            </a:ln>
          </a:top>
          <a:bottom>
            <a:ln w="12700" cap="flat">
              <a:noFill/>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FFFFFF"/>
          </a:solidFill>
        </a:fill>
      </a:tcStyle>
    </a:lastRow>
    <a:firstRow>
      <a:tcTxStyle b="on" i="off">
        <a:font>
          <a:latin typeface="Proxima Nova"/>
          <a:ea typeface="Proxima Nova"/>
          <a:cs typeface="Proxima Nova"/>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noFill/>
              <a:miter lim="400000"/>
            </a:ln>
          </a:top>
          <a:bottom>
            <a:ln w="12700" cap="flat">
              <a:noFill/>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ADEFF"/>
          </a:solidFill>
        </a:fill>
      </a:tcStyle>
    </a:firstRow>
  </a:tblStyle>
  <a:tblStyle styleId="{EEE7283C-3CF3-47DC-8721-378D4A62B228}" styleName="">
    <a:tblBg/>
    <a:wholeTbl>
      <a:tcTxStyle b="off" i="off">
        <a:font>
          <a:latin typeface="Proxima Nova"/>
          <a:ea typeface="Proxima Nova"/>
          <a:cs typeface="Proxima Nova"/>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FFFFFF"/>
          </a:solidFill>
        </a:fill>
      </a:tcStyle>
    </a:wholeTbl>
    <a:band2H>
      <a:tcTxStyle/>
      <a:tcStyle>
        <a:tcBdr/>
        <a:fill>
          <a:solidFill>
            <a:srgbClr val="EAEAEB"/>
          </a:solidFill>
        </a:fill>
      </a:tcStyle>
    </a:band2H>
    <a:firstCol>
      <a:tcTxStyle b="off" i="off">
        <a:font>
          <a:latin typeface="Proxima Nova Medium"/>
          <a:ea typeface="Proxima Nova Medium"/>
          <a:cs typeface="Proxima Nova Medium"/>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hueOff val="390196"/>
              <a:satOff val="16169"/>
              <a:lumOff val="-19584"/>
            </a:schemeClr>
          </a:solidFill>
        </a:fill>
      </a:tcStyle>
    </a:firstCol>
    <a:lastRow>
      <a:tcTxStyle b="off" i="off">
        <a:font>
          <a:latin typeface="Proxima Nova"/>
          <a:ea typeface="Proxima Nova"/>
          <a:cs typeface="Proxima Nova"/>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FFFFFF"/>
          </a:solidFill>
        </a:fill>
      </a:tcStyle>
    </a:lastRow>
    <a:firstRow>
      <a:tcTxStyle b="off" i="off">
        <a:font>
          <a:latin typeface="Proxima Nova Medium"/>
          <a:ea typeface="Proxima Nova Medium"/>
          <a:cs typeface="Proxima Nova Medium"/>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chemeClr val="accent2">
              <a:hueOff val="312616"/>
              <a:satOff val="21048"/>
              <a:lumOff val="-29411"/>
            </a:schemeClr>
          </a:solidFill>
        </a:fill>
      </a:tcStyle>
    </a:firstRow>
  </a:tblStyle>
  <a:tblStyle styleId="{CF821DB8-F4EB-4A41-A1BA-3FCAFE7338EE}" styleName="">
    <a:tblBg/>
    <a:wholeTbl>
      <a:tcTxStyle b="off" i="off">
        <a:font>
          <a:latin typeface="Proxima Nova"/>
          <a:ea typeface="Proxima Nova"/>
          <a:cs typeface="Proxima Nova"/>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
          <a:latin typeface="Proxima Nova Medium"/>
          <a:ea typeface="Proxima Nova Medium"/>
          <a:cs typeface="Proxima Nova Medium"/>
        </a:font>
        <a:srgbClr val="000000"/>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D238"/>
          </a:solidFill>
        </a:fill>
      </a:tcStyle>
    </a:firstCol>
    <a:lastRow>
      <a:tcTxStyle b="off" i="off">
        <a:font>
          <a:latin typeface="Proxima Nova Medium"/>
          <a:ea typeface="Proxima Nova Medium"/>
          <a:cs typeface="Proxima Nova Medium"/>
        </a:font>
        <a:srgbClr val="000000"/>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F7EA"/>
          </a:solidFill>
        </a:fill>
      </a:tcStyle>
    </a:lastRow>
    <a:firstRow>
      <a:tcTxStyle b="off" i="off">
        <a:font>
          <a:latin typeface="Proxima Nova Medium"/>
          <a:ea typeface="Proxima Nova Medium"/>
          <a:cs typeface="Proxima Nova Medium"/>
        </a:font>
        <a:srgbClr val="000000"/>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A00"/>
          </a:solidFill>
        </a:fill>
      </a:tcStyle>
    </a:firstRow>
  </a:tblStyle>
  <a:tblStyle styleId="{33BA23B1-9221-436E-865A-0063620EA4FD}" styleName="">
    <a:tblBg/>
    <a:wholeTbl>
      <a:tcTxStyle b="off" i="off">
        <a:font>
          <a:latin typeface="Proxima Nova"/>
          <a:ea typeface="Proxima Nova"/>
          <a:cs typeface="Proxima Nova"/>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wholeTbl>
    <a:band2H>
      <a:tcTxStyle/>
      <a:tcStyle>
        <a:tcBdr/>
        <a:fill>
          <a:solidFill>
            <a:srgbClr val="EBEBEB"/>
          </a:solidFill>
        </a:fill>
      </a:tcStyle>
    </a:band2H>
    <a:firstCol>
      <a:tcTxStyle b="on" i="off">
        <a:font>
          <a:latin typeface="Proxima Nova"/>
          <a:ea typeface="Proxima Nova"/>
          <a:cs typeface="Proxima Nova"/>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219922"/>
              <a:satOff val="-56679"/>
              <a:lumOff val="-26479"/>
            </a:schemeClr>
          </a:solidFill>
        </a:fill>
      </a:tcStyle>
    </a:firstCol>
    <a:lastRow>
      <a:tcTxStyle b="off" i="off">
        <a:font>
          <a:latin typeface="Proxima Nova Medium"/>
          <a:ea typeface="Proxima Nova Medium"/>
          <a:cs typeface="Proxima Nova Medium"/>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AEBEB"/>
          </a:solidFill>
        </a:fill>
      </a:tcStyle>
    </a:lastRow>
    <a:firstRow>
      <a:tcTxStyle b="on" i="off">
        <a:font>
          <a:latin typeface="Proxima Nova"/>
          <a:ea typeface="Proxima Nova"/>
          <a:cs typeface="Proxima Nova"/>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228106"/>
              <a:satOff val="-38633"/>
              <a:lumOff val="-17889"/>
            </a:schemeClr>
          </a:solidFill>
        </a:fill>
      </a:tcStyle>
    </a:firstRow>
  </a:tblStyle>
  <a:tblStyle styleId="{2708684C-4D16-4618-839F-0558EEFCDFE6}" styleName="">
    <a:tblBg/>
    <a:wholeTbl>
      <a:tcTxStyle b="off" i="off">
        <a:font>
          <a:latin typeface="Proxima Nova"/>
          <a:ea typeface="Proxima Nova"/>
          <a:cs typeface="Proxima Nova"/>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5D5D5"/>
          </a:solidFill>
        </a:fill>
      </a:tcStyle>
    </a:wholeTbl>
    <a:band2H>
      <a:tcTxStyle/>
      <a:tcStyle>
        <a:tcBdr/>
        <a:fill>
          <a:solidFill>
            <a:srgbClr val="BBBBBB"/>
          </a:solidFill>
        </a:fill>
      </a:tcStyle>
    </a:band2H>
    <a:firstCol>
      <a:tcTxStyle b="on" i="off">
        <a:font>
          <a:latin typeface="Proxima Nova"/>
          <a:ea typeface="Proxima Nova"/>
          <a:cs typeface="Proxima Nov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E5E5E"/>
          </a:solidFill>
        </a:fill>
      </a:tcStyle>
    </a:firstCol>
    <a:lastRow>
      <a:tcTxStyle b="on" i="off">
        <a:font>
          <a:latin typeface="Proxima Nova"/>
          <a:ea typeface="Proxima Nova"/>
          <a:cs typeface="Proxima Nov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29292"/>
          </a:solidFill>
        </a:fill>
      </a:tcStyle>
    </a:lastRow>
    <a:firstRow>
      <a:tcTxStyle b="on" i="off">
        <a:font>
          <a:latin typeface="Proxima Nova"/>
          <a:ea typeface="Proxima Nova"/>
          <a:cs typeface="Proxima Nov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2929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512"/>
  </p:normalViewPr>
  <p:slideViewPr>
    <p:cSldViewPr snapToGrid="0" snapToObjects="1">
      <p:cViewPr varScale="1">
        <p:scale>
          <a:sx n="31" d="100"/>
          <a:sy n="31" d="100"/>
        </p:scale>
        <p:origin x="8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7" name="Shape 147"/>
          <p:cNvSpPr>
            <a:spLocks noGrp="1" noRot="1" noChangeAspect="1"/>
          </p:cNvSpPr>
          <p:nvPr>
            <p:ph type="sldImg"/>
          </p:nvPr>
        </p:nvSpPr>
        <p:spPr>
          <a:xfrm>
            <a:off x="1143000" y="685800"/>
            <a:ext cx="4572000" cy="3429000"/>
          </a:xfrm>
          <a:prstGeom prst="rect">
            <a:avLst/>
          </a:prstGeom>
        </p:spPr>
        <p:txBody>
          <a:bodyPr/>
          <a:lstStyle/>
          <a:p>
            <a:endParaRPr/>
          </a:p>
        </p:txBody>
      </p:sp>
      <p:sp>
        <p:nvSpPr>
          <p:cNvPr id="148" name="Shape 148"/>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562195818"/>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IN" dirty="0"/>
              <a:t>In one word, how would you define yourself as a parent?</a:t>
            </a:r>
          </a:p>
        </p:txBody>
      </p:sp>
    </p:spTree>
    <p:extLst>
      <p:ext uri="{BB962C8B-B14F-4D97-AF65-F5344CB8AC3E}">
        <p14:creationId xmlns:p14="http://schemas.microsoft.com/office/powerpoint/2010/main" val="3326782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IN" dirty="0"/>
              <a:t>In one word, how would you define yourself as a parent?</a:t>
            </a:r>
          </a:p>
        </p:txBody>
      </p:sp>
    </p:spTree>
    <p:extLst>
      <p:ext uri="{BB962C8B-B14F-4D97-AF65-F5344CB8AC3E}">
        <p14:creationId xmlns:p14="http://schemas.microsoft.com/office/powerpoint/2010/main" val="1152344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IN" dirty="0"/>
              <a:t>Child escalates</a:t>
            </a:r>
          </a:p>
        </p:txBody>
      </p:sp>
    </p:spTree>
    <p:extLst>
      <p:ext uri="{BB962C8B-B14F-4D97-AF65-F5344CB8AC3E}">
        <p14:creationId xmlns:p14="http://schemas.microsoft.com/office/powerpoint/2010/main" val="3090597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IN" dirty="0"/>
              <a:t>How many of you yelled at your child for disturbing you during your online meeting</a:t>
            </a:r>
            <a:r>
              <a:rPr lang="en-IN" baseline="0" dirty="0"/>
              <a:t> from home</a:t>
            </a:r>
            <a:endParaRPr lang="en-IN" dirty="0"/>
          </a:p>
        </p:txBody>
      </p:sp>
    </p:spTree>
    <p:extLst>
      <p:ext uri="{BB962C8B-B14F-4D97-AF65-F5344CB8AC3E}">
        <p14:creationId xmlns:p14="http://schemas.microsoft.com/office/powerpoint/2010/main" val="13795253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ctr" defTabSz="457200" rtl="0" eaLnBrk="1" fontAlgn="auto" latinLnBrk="0" hangingPunct="1">
              <a:lnSpc>
                <a:spcPct val="117999"/>
              </a:lnSpc>
              <a:spcBef>
                <a:spcPts val="0"/>
              </a:spcBef>
              <a:spcAft>
                <a:spcPts val="0"/>
              </a:spcAft>
              <a:buClrTx/>
              <a:buSzTx/>
              <a:buFontTx/>
              <a:buNone/>
              <a:tabLst/>
              <a:defRPr/>
            </a:pPr>
            <a:r>
              <a:rPr kumimoji="0" lang="en-IN" sz="2400" b="0" i="0" u="none" strike="noStrike" cap="all" spc="0" normalizeH="0" baseline="0" dirty="0">
                <a:ln>
                  <a:noFill/>
                </a:ln>
                <a:solidFill>
                  <a:schemeClr val="tx1"/>
                </a:solidFill>
                <a:effectLst/>
                <a:uFillTx/>
                <a:latin typeface="Californian FB" panose="0207040306080B030204" pitchFamily="18" charset="0"/>
                <a:ea typeface="Proxima Nova Extrabold"/>
                <a:cs typeface="Aharoni" panose="02010803020104030203" pitchFamily="2" charset="-79"/>
                <a:sym typeface="Proxima Nova Extrabold"/>
              </a:rPr>
              <a:t>How to help children cope with stress from covid 19</a:t>
            </a:r>
          </a:p>
          <a:p>
            <a:endParaRPr lang="en-IN" dirty="0"/>
          </a:p>
        </p:txBody>
      </p:sp>
    </p:spTree>
    <p:extLst>
      <p:ext uri="{BB962C8B-B14F-4D97-AF65-F5344CB8AC3E}">
        <p14:creationId xmlns:p14="http://schemas.microsoft.com/office/powerpoint/2010/main" val="2014278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nSpc>
                <a:spcPct val="120000"/>
              </a:lnSpc>
            </a:pPr>
            <a:r>
              <a:rPr lang="en-IN" sz="2400" b="1" dirty="0">
                <a:latin typeface="Californian FB" panose="0207040306080B030204" pitchFamily="18" charset="0"/>
                <a:cs typeface="Aharoni" panose="02010803020104030203" pitchFamily="2" charset="-79"/>
              </a:rPr>
              <a:t>What can I do to help protect my child's mental health?</a:t>
            </a:r>
          </a:p>
          <a:p>
            <a:pPr>
              <a:lnSpc>
                <a:spcPct val="120000"/>
              </a:lnSpc>
            </a:pPr>
            <a:r>
              <a:rPr lang="en-IN" sz="2400" b="1" dirty="0">
                <a:latin typeface="Californian FB" panose="0207040306080B030204" pitchFamily="18" charset="0"/>
                <a:cs typeface="Aharoni" panose="02010803020104030203" pitchFamily="2" charset="-79"/>
              </a:rPr>
              <a:t>How can I best balance providing attention to my child and my busy work schedule?</a:t>
            </a:r>
          </a:p>
          <a:p>
            <a:pPr>
              <a:lnSpc>
                <a:spcPct val="120000"/>
              </a:lnSpc>
            </a:pPr>
            <a:r>
              <a:rPr lang="en-IN" sz="2400" b="1" dirty="0">
                <a:latin typeface="Californian FB" panose="0207040306080B030204" pitchFamily="18" charset="0"/>
                <a:cs typeface="Aharoni" panose="02010803020104030203" pitchFamily="2" charset="-79"/>
              </a:rPr>
              <a:t>How do I keep my child motivated during the pandemic?</a:t>
            </a:r>
          </a:p>
          <a:p>
            <a:pPr>
              <a:lnSpc>
                <a:spcPct val="120000"/>
              </a:lnSpc>
            </a:pPr>
            <a:r>
              <a:rPr lang="en-IN" sz="2400" b="1" dirty="0">
                <a:latin typeface="Californian FB" panose="0207040306080B030204" pitchFamily="18" charset="0"/>
                <a:cs typeface="Aharoni" panose="02010803020104030203" pitchFamily="2" charset="-79"/>
              </a:rPr>
              <a:t>How can I manage loneliness as a parent?</a:t>
            </a:r>
          </a:p>
          <a:p>
            <a:pPr>
              <a:lnSpc>
                <a:spcPct val="120000"/>
              </a:lnSpc>
            </a:pPr>
            <a:r>
              <a:rPr lang="en-IN" sz="2400" b="1" dirty="0">
                <a:latin typeface="Californian FB" panose="0207040306080B030204" pitchFamily="18" charset="0"/>
                <a:cs typeface="Aharoni" panose="02010803020104030203" pitchFamily="2" charset="-79"/>
              </a:rPr>
              <a:t>How can I help my child adjust after experiencing the social isolation of a lockdown?</a:t>
            </a:r>
            <a:endParaRPr kumimoji="0" lang="en-IN" sz="2400" b="0" i="0" u="none" strike="noStrike" cap="all" spc="0" normalizeH="0" baseline="0" dirty="0">
              <a:ln>
                <a:noFill/>
              </a:ln>
              <a:solidFill>
                <a:schemeClr val="tx1"/>
              </a:solidFill>
              <a:effectLst/>
              <a:uFillTx/>
              <a:latin typeface="Californian FB" panose="0207040306080B030204" pitchFamily="18" charset="0"/>
              <a:ea typeface="Proxima Nova Extrabold"/>
              <a:cs typeface="Aharoni" panose="02010803020104030203" pitchFamily="2" charset="-79"/>
              <a:sym typeface="Proxima Nova Extrabold"/>
            </a:endParaRPr>
          </a:p>
          <a:p>
            <a:endParaRPr lang="en-IN" dirty="0"/>
          </a:p>
        </p:txBody>
      </p:sp>
    </p:spTree>
    <p:extLst>
      <p:ext uri="{BB962C8B-B14F-4D97-AF65-F5344CB8AC3E}">
        <p14:creationId xmlns:p14="http://schemas.microsoft.com/office/powerpoint/2010/main" val="1296375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ctr" defTabSz="825500" rtl="0" fontAlgn="auto" latinLnBrk="0" hangingPunct="0">
              <a:lnSpc>
                <a:spcPct val="120000"/>
              </a:lnSpc>
              <a:spcBef>
                <a:spcPts val="0"/>
              </a:spcBef>
              <a:spcAft>
                <a:spcPts val="0"/>
              </a:spcAft>
              <a:buClrTx/>
              <a:buSzTx/>
              <a:buFontTx/>
              <a:buNone/>
              <a:tabLst/>
            </a:pPr>
            <a:r>
              <a:rPr kumimoji="0" lang="en-IN" sz="2400" b="0" i="0" u="none" strike="noStrike" cap="all" spc="0" normalizeH="0" baseline="0" dirty="0">
                <a:ln>
                  <a:noFill/>
                </a:ln>
                <a:solidFill>
                  <a:schemeClr val="tx1"/>
                </a:solidFill>
                <a:effectLst/>
                <a:uFillTx/>
                <a:latin typeface="Californian FB" panose="0207040306080B030204" pitchFamily="18" charset="0"/>
                <a:ea typeface="Proxima Nova Extrabold"/>
                <a:cs typeface="Aharoni" panose="02010803020104030203" pitchFamily="2" charset="-79"/>
                <a:sym typeface="Proxima Nova Extrabold"/>
              </a:rPr>
              <a:t>Stick to a schedule</a:t>
            </a:r>
          </a:p>
          <a:p>
            <a:pPr marL="0" marR="0" indent="0" algn="ctr" defTabSz="825500" rtl="0" fontAlgn="auto" latinLnBrk="0" hangingPunct="0">
              <a:lnSpc>
                <a:spcPct val="120000"/>
              </a:lnSpc>
              <a:spcBef>
                <a:spcPts val="0"/>
              </a:spcBef>
              <a:spcAft>
                <a:spcPts val="0"/>
              </a:spcAft>
              <a:buClrTx/>
              <a:buSzTx/>
              <a:buFontTx/>
              <a:buNone/>
              <a:tabLst/>
            </a:pPr>
            <a:r>
              <a:rPr lang="en-IN" sz="2400" cap="all" dirty="0">
                <a:solidFill>
                  <a:schemeClr val="tx1"/>
                </a:solidFill>
                <a:latin typeface="Californian FB" panose="0207040306080B030204" pitchFamily="18" charset="0"/>
                <a:ea typeface="Proxima Nova Extrabold"/>
                <a:cs typeface="Aharoni" panose="02010803020104030203" pitchFamily="2" charset="-79"/>
                <a:sym typeface="Proxima Nova Extrabold"/>
              </a:rPr>
              <a:t>Stay clam</a:t>
            </a:r>
          </a:p>
          <a:p>
            <a:pPr marL="0" marR="0" indent="0" algn="ctr" defTabSz="825500" rtl="0" fontAlgn="auto" latinLnBrk="0" hangingPunct="0">
              <a:lnSpc>
                <a:spcPct val="120000"/>
              </a:lnSpc>
              <a:spcBef>
                <a:spcPts val="0"/>
              </a:spcBef>
              <a:spcAft>
                <a:spcPts val="0"/>
              </a:spcAft>
              <a:buClrTx/>
              <a:buSzTx/>
              <a:buFontTx/>
              <a:buNone/>
              <a:tabLst/>
            </a:pPr>
            <a:r>
              <a:rPr kumimoji="0" lang="en-IN" sz="2400" b="0" i="0" u="none" strike="noStrike" cap="all" spc="0" normalizeH="0" baseline="0" dirty="0">
                <a:ln>
                  <a:noFill/>
                </a:ln>
                <a:solidFill>
                  <a:schemeClr val="tx1"/>
                </a:solidFill>
                <a:effectLst/>
                <a:uFillTx/>
                <a:latin typeface="Californian FB" panose="0207040306080B030204" pitchFamily="18" charset="0"/>
                <a:ea typeface="Proxima Nova Extrabold"/>
                <a:cs typeface="Aharoni" panose="02010803020104030203" pitchFamily="2" charset="-79"/>
                <a:sym typeface="Proxima Nova Extrabold"/>
              </a:rPr>
              <a:t>Limit screen time</a:t>
            </a:r>
          </a:p>
          <a:p>
            <a:pPr marL="0" marR="0" indent="0" algn="ctr" defTabSz="825500" rtl="0" fontAlgn="auto" latinLnBrk="0" hangingPunct="0">
              <a:lnSpc>
                <a:spcPct val="120000"/>
              </a:lnSpc>
              <a:spcBef>
                <a:spcPts val="0"/>
              </a:spcBef>
              <a:spcAft>
                <a:spcPts val="0"/>
              </a:spcAft>
              <a:buClrTx/>
              <a:buSzTx/>
              <a:buFontTx/>
              <a:buNone/>
              <a:tabLst/>
            </a:pPr>
            <a:r>
              <a:rPr lang="en-IN" sz="2400" cap="all" dirty="0">
                <a:solidFill>
                  <a:schemeClr val="tx1"/>
                </a:solidFill>
                <a:latin typeface="Californian FB" panose="0207040306080B030204" pitchFamily="18" charset="0"/>
                <a:ea typeface="Proxima Nova Extrabold"/>
                <a:cs typeface="Aharoni" panose="02010803020104030203" pitchFamily="2" charset="-79"/>
                <a:sym typeface="Proxima Nova Extrabold"/>
              </a:rPr>
              <a:t>Give kids facts</a:t>
            </a:r>
          </a:p>
          <a:p>
            <a:pPr marL="0" marR="0" indent="0" algn="ctr" defTabSz="825500" rtl="0" fontAlgn="auto" latinLnBrk="0" hangingPunct="0">
              <a:lnSpc>
                <a:spcPct val="120000"/>
              </a:lnSpc>
              <a:spcBef>
                <a:spcPts val="0"/>
              </a:spcBef>
              <a:spcAft>
                <a:spcPts val="0"/>
              </a:spcAft>
              <a:buClrTx/>
              <a:buSzTx/>
              <a:buFontTx/>
              <a:buNone/>
              <a:tabLst/>
            </a:pPr>
            <a:r>
              <a:rPr kumimoji="0" lang="en-IN" sz="2400" b="0" i="0" u="none" strike="noStrike" cap="all" spc="0" normalizeH="0" baseline="0" dirty="0">
                <a:ln>
                  <a:noFill/>
                </a:ln>
                <a:solidFill>
                  <a:schemeClr val="tx1"/>
                </a:solidFill>
                <a:effectLst/>
                <a:uFillTx/>
                <a:latin typeface="Californian FB" panose="0207040306080B030204" pitchFamily="18" charset="0"/>
                <a:ea typeface="Proxima Nova Extrabold"/>
                <a:cs typeface="Aharoni" panose="02010803020104030203" pitchFamily="2" charset="-79"/>
                <a:sym typeface="Proxima Nova Extrabold"/>
              </a:rPr>
              <a:t>Reach out for help</a:t>
            </a:r>
          </a:p>
          <a:p>
            <a:endParaRPr lang="en-IN" dirty="0"/>
          </a:p>
        </p:txBody>
      </p:sp>
    </p:spTree>
    <p:extLst>
      <p:ext uri="{BB962C8B-B14F-4D97-AF65-F5344CB8AC3E}">
        <p14:creationId xmlns:p14="http://schemas.microsoft.com/office/powerpoint/2010/main" val="1334545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IN" dirty="0"/>
              <a:t>THANK YOU</a:t>
            </a:r>
          </a:p>
        </p:txBody>
      </p:sp>
    </p:spTree>
    <p:extLst>
      <p:ext uri="{BB962C8B-B14F-4D97-AF65-F5344CB8AC3E}">
        <p14:creationId xmlns:p14="http://schemas.microsoft.com/office/powerpoint/2010/main" val="418640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ctr" defTabSz="825500" rtl="0" fontAlgn="auto" latinLnBrk="0" hangingPunct="0">
              <a:lnSpc>
                <a:spcPct val="120000"/>
              </a:lnSpc>
              <a:spcBef>
                <a:spcPts val="0"/>
              </a:spcBef>
              <a:spcAft>
                <a:spcPts val="0"/>
              </a:spcAft>
              <a:buClrTx/>
              <a:buSzTx/>
              <a:buFontTx/>
              <a:buNone/>
              <a:tabLst/>
            </a:pPr>
            <a:r>
              <a:rPr kumimoji="0" lang="en-IN" sz="2400" b="0" i="0" u="none" strike="noStrike" cap="all" spc="0" normalizeH="0" baseline="0" dirty="0">
                <a:ln>
                  <a:noFill/>
                </a:ln>
                <a:solidFill>
                  <a:schemeClr val="tx1"/>
                </a:solidFill>
                <a:effectLst/>
                <a:uFillTx/>
                <a:latin typeface="Californian FB" panose="0207040306080B030204" pitchFamily="18" charset="0"/>
                <a:ea typeface="Proxima Nova Extrabold"/>
                <a:cs typeface="Aharoni" panose="02010803020104030203" pitchFamily="2" charset="-79"/>
                <a:sym typeface="Proxima Nova Extrabold"/>
              </a:rPr>
              <a:t>Stick to a schedule</a:t>
            </a:r>
          </a:p>
          <a:p>
            <a:pPr marL="0" marR="0" indent="0" algn="ctr" defTabSz="825500" rtl="0" fontAlgn="auto" latinLnBrk="0" hangingPunct="0">
              <a:lnSpc>
                <a:spcPct val="120000"/>
              </a:lnSpc>
              <a:spcBef>
                <a:spcPts val="0"/>
              </a:spcBef>
              <a:spcAft>
                <a:spcPts val="0"/>
              </a:spcAft>
              <a:buClrTx/>
              <a:buSzTx/>
              <a:buFontTx/>
              <a:buNone/>
              <a:tabLst/>
            </a:pPr>
            <a:r>
              <a:rPr lang="en-IN" sz="2400" cap="all" dirty="0">
                <a:solidFill>
                  <a:schemeClr val="tx1"/>
                </a:solidFill>
                <a:latin typeface="Californian FB" panose="0207040306080B030204" pitchFamily="18" charset="0"/>
                <a:ea typeface="Proxima Nova Extrabold"/>
                <a:cs typeface="Aharoni" panose="02010803020104030203" pitchFamily="2" charset="-79"/>
                <a:sym typeface="Proxima Nova Extrabold"/>
              </a:rPr>
              <a:t>Stay clam</a:t>
            </a:r>
          </a:p>
          <a:p>
            <a:pPr marL="0" marR="0" indent="0" algn="ctr" defTabSz="825500" rtl="0" fontAlgn="auto" latinLnBrk="0" hangingPunct="0">
              <a:lnSpc>
                <a:spcPct val="120000"/>
              </a:lnSpc>
              <a:spcBef>
                <a:spcPts val="0"/>
              </a:spcBef>
              <a:spcAft>
                <a:spcPts val="0"/>
              </a:spcAft>
              <a:buClrTx/>
              <a:buSzTx/>
              <a:buFontTx/>
              <a:buNone/>
              <a:tabLst/>
            </a:pPr>
            <a:r>
              <a:rPr kumimoji="0" lang="en-IN" sz="2400" b="0" i="0" u="none" strike="noStrike" cap="all" spc="0" normalizeH="0" baseline="0" dirty="0">
                <a:ln>
                  <a:noFill/>
                </a:ln>
                <a:solidFill>
                  <a:schemeClr val="tx1"/>
                </a:solidFill>
                <a:effectLst/>
                <a:uFillTx/>
                <a:latin typeface="Californian FB" panose="0207040306080B030204" pitchFamily="18" charset="0"/>
                <a:ea typeface="Proxima Nova Extrabold"/>
                <a:cs typeface="Aharoni" panose="02010803020104030203" pitchFamily="2" charset="-79"/>
                <a:sym typeface="Proxima Nova Extrabold"/>
              </a:rPr>
              <a:t>Limit screen time</a:t>
            </a:r>
          </a:p>
          <a:p>
            <a:pPr marL="0" marR="0" indent="0" algn="ctr" defTabSz="825500" rtl="0" fontAlgn="auto" latinLnBrk="0" hangingPunct="0">
              <a:lnSpc>
                <a:spcPct val="120000"/>
              </a:lnSpc>
              <a:spcBef>
                <a:spcPts val="0"/>
              </a:spcBef>
              <a:spcAft>
                <a:spcPts val="0"/>
              </a:spcAft>
              <a:buClrTx/>
              <a:buSzTx/>
              <a:buFontTx/>
              <a:buNone/>
              <a:tabLst/>
            </a:pPr>
            <a:r>
              <a:rPr lang="en-IN" sz="2400" cap="all" dirty="0">
                <a:solidFill>
                  <a:schemeClr val="tx1"/>
                </a:solidFill>
                <a:latin typeface="Californian FB" panose="0207040306080B030204" pitchFamily="18" charset="0"/>
                <a:ea typeface="Proxima Nova Extrabold"/>
                <a:cs typeface="Aharoni" panose="02010803020104030203" pitchFamily="2" charset="-79"/>
                <a:sym typeface="Proxima Nova Extrabold"/>
              </a:rPr>
              <a:t>Give kids facts</a:t>
            </a:r>
          </a:p>
          <a:p>
            <a:pPr marL="0" marR="0" indent="0" algn="ctr" defTabSz="825500" rtl="0" fontAlgn="auto" latinLnBrk="0" hangingPunct="0">
              <a:lnSpc>
                <a:spcPct val="120000"/>
              </a:lnSpc>
              <a:spcBef>
                <a:spcPts val="0"/>
              </a:spcBef>
              <a:spcAft>
                <a:spcPts val="0"/>
              </a:spcAft>
              <a:buClrTx/>
              <a:buSzTx/>
              <a:buFontTx/>
              <a:buNone/>
              <a:tabLst/>
            </a:pPr>
            <a:r>
              <a:rPr kumimoji="0" lang="en-IN" sz="2400" b="0" i="0" u="none" strike="noStrike" cap="all" spc="0" normalizeH="0" baseline="0" dirty="0">
                <a:ln>
                  <a:noFill/>
                </a:ln>
                <a:solidFill>
                  <a:schemeClr val="tx1"/>
                </a:solidFill>
                <a:effectLst/>
                <a:uFillTx/>
                <a:latin typeface="Californian FB" panose="0207040306080B030204" pitchFamily="18" charset="0"/>
                <a:ea typeface="Proxima Nova Extrabold"/>
                <a:cs typeface="Aharoni" panose="02010803020104030203" pitchFamily="2" charset="-79"/>
                <a:sym typeface="Proxima Nova Extrabold"/>
              </a:rPr>
              <a:t>Reach out for help</a:t>
            </a:r>
          </a:p>
          <a:p>
            <a:endParaRPr lang="en-IN" dirty="0"/>
          </a:p>
        </p:txBody>
      </p:sp>
    </p:spTree>
    <p:extLst>
      <p:ext uri="{BB962C8B-B14F-4D97-AF65-F5344CB8AC3E}">
        <p14:creationId xmlns:p14="http://schemas.microsoft.com/office/powerpoint/2010/main" val="3661120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solidFill>
          <a:srgbClr val="00BFF3"/>
        </a:solidFill>
        <a:effectLst/>
      </p:bgPr>
    </p:bg>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19200" y="1917700"/>
            <a:ext cx="21945600" cy="706628"/>
          </a:xfrm>
          <a:prstGeom prst="rect">
            <a:avLst/>
          </a:prstGeom>
        </p:spPr>
        <p:txBody>
          <a:bodyPr anchor="ctr"/>
          <a:lstStyle>
            <a:lvl1pPr marL="0" indent="0" defTabSz="825500">
              <a:lnSpc>
                <a:spcPct val="120000"/>
              </a:lnSpc>
              <a:spcBef>
                <a:spcPts val="0"/>
              </a:spcBef>
              <a:buClrTx/>
              <a:buSzTx/>
              <a:buNone/>
              <a:defRPr sz="3600" b="0" cap="all">
                <a:solidFill>
                  <a:srgbClr val="FFFFFF"/>
                </a:solidFill>
                <a:latin typeface="Proxima Nova Extrabold"/>
                <a:ea typeface="Proxima Nova Extrabold"/>
                <a:cs typeface="Proxima Nova Extrabold"/>
                <a:sym typeface="Proxima Nova Extrabold"/>
              </a:defRPr>
            </a:lvl1pPr>
          </a:lstStyle>
          <a:p>
            <a:r>
              <a:t>Author and Date</a:t>
            </a:r>
          </a:p>
        </p:txBody>
      </p:sp>
      <p:sp>
        <p:nvSpPr>
          <p:cNvPr id="12" name="Body Level One…"/>
          <p:cNvSpPr txBox="1">
            <a:spLocks noGrp="1"/>
          </p:cNvSpPr>
          <p:nvPr>
            <p:ph type="body" sz="quarter" idx="1" hasCustomPrompt="1"/>
          </p:nvPr>
        </p:nvSpPr>
        <p:spPr>
          <a:xfrm>
            <a:off x="1219200" y="8648700"/>
            <a:ext cx="21945600" cy="2095500"/>
          </a:xfrm>
          <a:prstGeom prst="rect">
            <a:avLst/>
          </a:prstGeom>
        </p:spPr>
        <p:txBody>
          <a:bodyPr/>
          <a:lstStyle>
            <a:lvl1pPr marL="0" indent="0">
              <a:lnSpc>
                <a:spcPct val="90000"/>
              </a:lnSpc>
              <a:spcBef>
                <a:spcPts val="0"/>
              </a:spcBef>
              <a:buClrTx/>
              <a:buSzTx/>
              <a:buNone/>
              <a:defRPr sz="5200" b="0" spc="-52">
                <a:solidFill>
                  <a:srgbClr val="000000"/>
                </a:solidFill>
                <a:latin typeface="Proxima Nova Semibold"/>
                <a:ea typeface="Proxima Nova Semibold"/>
                <a:cs typeface="Proxima Nova Semibold"/>
                <a:sym typeface="Proxima Nova Semibold"/>
              </a:defRPr>
            </a:lvl1pPr>
            <a:lvl2pPr marL="0" indent="457200">
              <a:lnSpc>
                <a:spcPct val="90000"/>
              </a:lnSpc>
              <a:spcBef>
                <a:spcPts val="0"/>
              </a:spcBef>
              <a:buClrTx/>
              <a:buSzTx/>
              <a:buNone/>
              <a:defRPr sz="5200" b="0" spc="-52">
                <a:solidFill>
                  <a:srgbClr val="000000"/>
                </a:solidFill>
                <a:latin typeface="Proxima Nova Semibold"/>
                <a:ea typeface="Proxima Nova Semibold"/>
                <a:cs typeface="Proxima Nova Semibold"/>
                <a:sym typeface="Proxima Nova Semibold"/>
              </a:defRPr>
            </a:lvl2pPr>
            <a:lvl3pPr marL="0" indent="914400">
              <a:lnSpc>
                <a:spcPct val="90000"/>
              </a:lnSpc>
              <a:spcBef>
                <a:spcPts val="0"/>
              </a:spcBef>
              <a:buClrTx/>
              <a:buSzTx/>
              <a:buNone/>
              <a:defRPr sz="5200" b="0" spc="-52">
                <a:solidFill>
                  <a:srgbClr val="000000"/>
                </a:solidFill>
                <a:latin typeface="Proxima Nova Semibold"/>
                <a:ea typeface="Proxima Nova Semibold"/>
                <a:cs typeface="Proxima Nova Semibold"/>
                <a:sym typeface="Proxima Nova Semibold"/>
              </a:defRPr>
            </a:lvl3pPr>
            <a:lvl4pPr marL="0" indent="1371600">
              <a:lnSpc>
                <a:spcPct val="90000"/>
              </a:lnSpc>
              <a:spcBef>
                <a:spcPts val="0"/>
              </a:spcBef>
              <a:buClrTx/>
              <a:buSzTx/>
              <a:buNone/>
              <a:defRPr sz="5200" b="0" spc="-52">
                <a:solidFill>
                  <a:srgbClr val="000000"/>
                </a:solidFill>
                <a:latin typeface="Proxima Nova Semibold"/>
                <a:ea typeface="Proxima Nova Semibold"/>
                <a:cs typeface="Proxima Nova Semibold"/>
                <a:sym typeface="Proxima Nova Semibold"/>
              </a:defRPr>
            </a:lvl4pPr>
            <a:lvl5pPr marL="0" indent="1828800">
              <a:lnSpc>
                <a:spcPct val="90000"/>
              </a:lnSpc>
              <a:spcBef>
                <a:spcPts val="0"/>
              </a:spcBef>
              <a:buClrTx/>
              <a:buSzTx/>
              <a:buNone/>
              <a:defRPr sz="5200" b="0" spc="-52">
                <a:solidFill>
                  <a:srgbClr val="000000"/>
                </a:solidFill>
                <a:latin typeface="Proxima Nova Semibold"/>
                <a:ea typeface="Proxima Nova Semibold"/>
                <a:cs typeface="Proxima Nova Semibold"/>
                <a:sym typeface="Proxima Nova Semibold"/>
              </a:defRPr>
            </a:lvl5pPr>
          </a:lstStyle>
          <a:p>
            <a:r>
              <a:t>Presentation Subtitle</a:t>
            </a:r>
          </a:p>
          <a:p>
            <a:pPr lvl="1"/>
            <a:endParaRPr/>
          </a:p>
          <a:p>
            <a:pPr lvl="2"/>
            <a:endParaRPr/>
          </a:p>
          <a:p>
            <a:pPr lvl="3"/>
            <a:endParaRPr/>
          </a:p>
          <a:p>
            <a:pPr lvl="4"/>
            <a:endParaRPr/>
          </a:p>
        </p:txBody>
      </p:sp>
      <p:sp>
        <p:nvSpPr>
          <p:cNvPr id="13" name="Presentation Title"/>
          <p:cNvSpPr txBox="1">
            <a:spLocks noGrp="1"/>
          </p:cNvSpPr>
          <p:nvPr>
            <p:ph type="title" hasCustomPrompt="1"/>
          </p:nvPr>
        </p:nvSpPr>
        <p:spPr>
          <a:xfrm>
            <a:off x="1219200" y="3127375"/>
            <a:ext cx="21945600" cy="5524500"/>
          </a:xfrm>
          <a:prstGeom prst="rect">
            <a:avLst/>
          </a:prstGeom>
        </p:spPr>
        <p:txBody>
          <a:bodyPr/>
          <a:lstStyle>
            <a:lvl1pPr defTabSz="584200">
              <a:defRPr sz="22000" spc="-220">
                <a:solidFill>
                  <a:srgbClr val="FFFFFF"/>
                </a:solidFill>
              </a:defRPr>
            </a:lvl1pPr>
          </a:lstStyle>
          <a:p>
            <a:r>
              <a:t>Presentation Title</a:t>
            </a: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Big Fact">
    <p:bg>
      <p:bgPr>
        <a:solidFill>
          <a:srgbClr val="FFC617"/>
        </a:solidFill>
        <a:effectLst/>
      </p:bgPr>
    </p:bg>
    <p:spTree>
      <p:nvGrpSpPr>
        <p:cNvPr id="1" name=""/>
        <p:cNvGrpSpPr/>
        <p:nvPr/>
      </p:nvGrpSpPr>
      <p:grpSpPr>
        <a:xfrm>
          <a:off x="0" y="0"/>
          <a:ext cx="0" cy="0"/>
          <a:chOff x="0" y="0"/>
          <a:chExt cx="0" cy="0"/>
        </a:xfrm>
      </p:grpSpPr>
      <p:sp>
        <p:nvSpPr>
          <p:cNvPr id="105" name="Body Level One…"/>
          <p:cNvSpPr txBox="1">
            <a:spLocks noGrp="1"/>
          </p:cNvSpPr>
          <p:nvPr>
            <p:ph type="body" idx="1" hasCustomPrompt="1"/>
          </p:nvPr>
        </p:nvSpPr>
        <p:spPr>
          <a:xfrm>
            <a:off x="1219200" y="2334623"/>
            <a:ext cx="21945600" cy="7612249"/>
          </a:xfrm>
          <a:prstGeom prst="rect">
            <a:avLst/>
          </a:prstGeom>
        </p:spPr>
        <p:txBody>
          <a:bodyPr anchor="b"/>
          <a:lstStyle>
            <a:lvl1pPr marL="0" indent="0" algn="ctr">
              <a:lnSpc>
                <a:spcPct val="70000"/>
              </a:lnSpc>
              <a:spcBef>
                <a:spcPts val="0"/>
              </a:spcBef>
              <a:buClrTx/>
              <a:buSzTx/>
              <a:buNone/>
              <a:defRPr sz="50000" b="0" cap="all" spc="-500">
                <a:solidFill>
                  <a:srgbClr val="FFFFFF"/>
                </a:solidFill>
                <a:latin typeface="+mn-lt"/>
                <a:ea typeface="+mn-ea"/>
                <a:cs typeface="+mn-cs"/>
                <a:sym typeface="Druk Medium"/>
              </a:defRPr>
            </a:lvl1pPr>
            <a:lvl2pPr marL="0" indent="457200" algn="ctr">
              <a:lnSpc>
                <a:spcPct val="70000"/>
              </a:lnSpc>
              <a:spcBef>
                <a:spcPts val="0"/>
              </a:spcBef>
              <a:buClrTx/>
              <a:buSzTx/>
              <a:buNone/>
              <a:defRPr sz="50000" b="0" cap="all" spc="-500">
                <a:solidFill>
                  <a:srgbClr val="FFFFFF"/>
                </a:solidFill>
                <a:latin typeface="+mn-lt"/>
                <a:ea typeface="+mn-ea"/>
                <a:cs typeface="+mn-cs"/>
                <a:sym typeface="Druk Medium"/>
              </a:defRPr>
            </a:lvl2pPr>
            <a:lvl3pPr marL="0" indent="914400" algn="ctr">
              <a:lnSpc>
                <a:spcPct val="70000"/>
              </a:lnSpc>
              <a:spcBef>
                <a:spcPts val="0"/>
              </a:spcBef>
              <a:buClrTx/>
              <a:buSzTx/>
              <a:buNone/>
              <a:defRPr sz="50000" b="0" cap="all" spc="-500">
                <a:solidFill>
                  <a:srgbClr val="FFFFFF"/>
                </a:solidFill>
                <a:latin typeface="+mn-lt"/>
                <a:ea typeface="+mn-ea"/>
                <a:cs typeface="+mn-cs"/>
                <a:sym typeface="Druk Medium"/>
              </a:defRPr>
            </a:lvl3pPr>
            <a:lvl4pPr marL="0" indent="1371600" algn="ctr">
              <a:lnSpc>
                <a:spcPct val="70000"/>
              </a:lnSpc>
              <a:spcBef>
                <a:spcPts val="0"/>
              </a:spcBef>
              <a:buClrTx/>
              <a:buSzTx/>
              <a:buNone/>
              <a:defRPr sz="50000" b="0" cap="all" spc="-500">
                <a:solidFill>
                  <a:srgbClr val="FFFFFF"/>
                </a:solidFill>
                <a:latin typeface="+mn-lt"/>
                <a:ea typeface="+mn-ea"/>
                <a:cs typeface="+mn-cs"/>
                <a:sym typeface="Druk Medium"/>
              </a:defRPr>
            </a:lvl4pPr>
            <a:lvl5pPr marL="0" indent="1828800" algn="ctr">
              <a:lnSpc>
                <a:spcPct val="70000"/>
              </a:lnSpc>
              <a:spcBef>
                <a:spcPts val="0"/>
              </a:spcBef>
              <a:buClrTx/>
              <a:buSzTx/>
              <a:buNone/>
              <a:defRPr sz="50000" b="0" cap="all" spc="-500">
                <a:solidFill>
                  <a:srgbClr val="FFFFFF"/>
                </a:solidFill>
                <a:latin typeface="+mn-lt"/>
                <a:ea typeface="+mn-ea"/>
                <a:cs typeface="+mn-cs"/>
                <a:sym typeface="Druk Medium"/>
              </a:defRPr>
            </a:lvl5pPr>
          </a:lstStyle>
          <a:p>
            <a:r>
              <a:t>100%</a:t>
            </a:r>
          </a:p>
          <a:p>
            <a:pPr lvl="1"/>
            <a:endParaRPr/>
          </a:p>
          <a:p>
            <a:pPr lvl="2"/>
            <a:endParaRPr/>
          </a:p>
          <a:p>
            <a:pPr lvl="3"/>
            <a:endParaRPr/>
          </a:p>
          <a:p>
            <a:pPr lvl="4"/>
            <a:endParaRPr/>
          </a:p>
        </p:txBody>
      </p:sp>
      <p:sp>
        <p:nvSpPr>
          <p:cNvPr id="106" name="Fact information"/>
          <p:cNvSpPr txBox="1">
            <a:spLocks noGrp="1"/>
          </p:cNvSpPr>
          <p:nvPr>
            <p:ph type="body" sz="quarter" idx="21" hasCustomPrompt="1"/>
          </p:nvPr>
        </p:nvSpPr>
        <p:spPr>
          <a:xfrm>
            <a:off x="1219200" y="9779000"/>
            <a:ext cx="21945599" cy="629921"/>
          </a:xfrm>
          <a:prstGeom prst="rect">
            <a:avLst/>
          </a:prstGeom>
        </p:spPr>
        <p:txBody>
          <a:bodyPr/>
          <a:lstStyle>
            <a:lvl1pPr marL="0" indent="0" algn="ctr">
              <a:lnSpc>
                <a:spcPct val="110000"/>
              </a:lnSpc>
              <a:spcBef>
                <a:spcPts val="0"/>
              </a:spcBef>
              <a:buClrTx/>
              <a:buSzTx/>
              <a:buNone/>
              <a:defRPr sz="3200" b="0" cap="all" spc="-32">
                <a:solidFill>
                  <a:srgbClr val="000000"/>
                </a:solidFill>
                <a:latin typeface="Proxima Nova Extrabold"/>
                <a:ea typeface="Proxima Nova Extrabold"/>
                <a:cs typeface="Proxima Nova Extrabold"/>
                <a:sym typeface="Proxima Nova Extrabold"/>
              </a:defRPr>
            </a:lvl1pPr>
          </a:lstStyle>
          <a:p>
            <a:r>
              <a:t>Fact information</a:t>
            </a:r>
          </a:p>
        </p:txBody>
      </p:sp>
      <p:sp>
        <p:nvSpPr>
          <p:cNvPr id="10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Quote">
    <p:bg>
      <p:bgPr>
        <a:solidFill>
          <a:srgbClr val="00BFF3"/>
        </a:solidFill>
        <a:effectLst/>
      </p:bgPr>
    </p:bg>
    <p:spTree>
      <p:nvGrpSpPr>
        <p:cNvPr id="1" name=""/>
        <p:cNvGrpSpPr/>
        <p:nvPr/>
      </p:nvGrpSpPr>
      <p:grpSpPr>
        <a:xfrm>
          <a:off x="0" y="0"/>
          <a:ext cx="0" cy="0"/>
          <a:chOff x="0" y="0"/>
          <a:chExt cx="0" cy="0"/>
        </a:xfrm>
      </p:grpSpPr>
      <p:sp>
        <p:nvSpPr>
          <p:cNvPr id="114" name="Body Level One…"/>
          <p:cNvSpPr txBox="1">
            <a:spLocks noGrp="1"/>
          </p:cNvSpPr>
          <p:nvPr>
            <p:ph type="body" sz="half" idx="1" hasCustomPrompt="1"/>
          </p:nvPr>
        </p:nvSpPr>
        <p:spPr>
          <a:xfrm>
            <a:off x="3771900" y="4464048"/>
            <a:ext cx="16840200" cy="4883152"/>
          </a:xfrm>
          <a:prstGeom prst="rect">
            <a:avLst/>
          </a:prstGeom>
        </p:spPr>
        <p:txBody>
          <a:bodyPr anchor="ctr"/>
          <a:lstStyle>
            <a:lvl1pPr marL="431800" indent="-431800" defTabSz="825500">
              <a:spcBef>
                <a:spcPts val="0"/>
              </a:spcBef>
              <a:buClrTx/>
              <a:buSzTx/>
              <a:buNone/>
              <a:defRPr sz="14000" b="0" cap="all">
                <a:solidFill>
                  <a:srgbClr val="FFFFFF"/>
                </a:solidFill>
                <a:latin typeface="+mn-lt"/>
                <a:ea typeface="+mn-ea"/>
                <a:cs typeface="+mn-cs"/>
                <a:sym typeface="Druk Medium"/>
              </a:defRPr>
            </a:lvl1pPr>
            <a:lvl2pPr marL="431800" indent="25400" defTabSz="825500">
              <a:spcBef>
                <a:spcPts val="0"/>
              </a:spcBef>
              <a:buClrTx/>
              <a:buSzTx/>
              <a:buNone/>
              <a:defRPr sz="14000" b="0" cap="all">
                <a:solidFill>
                  <a:srgbClr val="FFFFFF"/>
                </a:solidFill>
                <a:latin typeface="+mn-lt"/>
                <a:ea typeface="+mn-ea"/>
                <a:cs typeface="+mn-cs"/>
                <a:sym typeface="Druk Medium"/>
              </a:defRPr>
            </a:lvl2pPr>
            <a:lvl3pPr marL="431800" indent="482600" defTabSz="825500">
              <a:spcBef>
                <a:spcPts val="0"/>
              </a:spcBef>
              <a:buClrTx/>
              <a:buSzTx/>
              <a:buNone/>
              <a:defRPr sz="14000" b="0" cap="all">
                <a:solidFill>
                  <a:srgbClr val="FFFFFF"/>
                </a:solidFill>
                <a:latin typeface="+mn-lt"/>
                <a:ea typeface="+mn-ea"/>
                <a:cs typeface="+mn-cs"/>
                <a:sym typeface="Druk Medium"/>
              </a:defRPr>
            </a:lvl3pPr>
            <a:lvl4pPr marL="431800" indent="939800" defTabSz="825500">
              <a:spcBef>
                <a:spcPts val="0"/>
              </a:spcBef>
              <a:buClrTx/>
              <a:buSzTx/>
              <a:buNone/>
              <a:defRPr sz="14000" b="0" cap="all">
                <a:solidFill>
                  <a:srgbClr val="FFFFFF"/>
                </a:solidFill>
                <a:latin typeface="+mn-lt"/>
                <a:ea typeface="+mn-ea"/>
                <a:cs typeface="+mn-cs"/>
                <a:sym typeface="Druk Medium"/>
              </a:defRPr>
            </a:lvl4pPr>
            <a:lvl5pPr marL="431800" indent="1397000" defTabSz="825500">
              <a:spcBef>
                <a:spcPts val="0"/>
              </a:spcBef>
              <a:buClrTx/>
              <a:buSzTx/>
              <a:buNone/>
              <a:defRPr sz="14000" b="0" cap="all">
                <a:solidFill>
                  <a:srgbClr val="FFFFFF"/>
                </a:solidFill>
                <a:latin typeface="+mn-lt"/>
                <a:ea typeface="+mn-ea"/>
                <a:cs typeface="+mn-cs"/>
                <a:sym typeface="Druk Medium"/>
              </a:defRPr>
            </a:lvl5pPr>
          </a:lstStyle>
          <a:p>
            <a:r>
              <a:t>“Notable Quote”</a:t>
            </a:r>
          </a:p>
          <a:p>
            <a:pPr lvl="1"/>
            <a:endParaRPr/>
          </a:p>
          <a:p>
            <a:pPr lvl="2"/>
            <a:endParaRPr/>
          </a:p>
          <a:p>
            <a:pPr lvl="3"/>
            <a:endParaRPr/>
          </a:p>
          <a:p>
            <a:pPr lvl="4"/>
            <a:endParaRPr/>
          </a:p>
        </p:txBody>
      </p:sp>
      <p:sp>
        <p:nvSpPr>
          <p:cNvPr id="115" name="Attribution"/>
          <p:cNvSpPr txBox="1">
            <a:spLocks noGrp="1"/>
          </p:cNvSpPr>
          <p:nvPr>
            <p:ph type="body" sz="quarter" idx="21" hasCustomPrompt="1"/>
          </p:nvPr>
        </p:nvSpPr>
        <p:spPr>
          <a:xfrm>
            <a:off x="4203700" y="9372600"/>
            <a:ext cx="16840200" cy="680721"/>
          </a:xfrm>
          <a:prstGeom prst="rect">
            <a:avLst/>
          </a:prstGeom>
        </p:spPr>
        <p:txBody>
          <a:bodyPr/>
          <a:lstStyle>
            <a:lvl1pPr marL="0" indent="0" defTabSz="825500">
              <a:lnSpc>
                <a:spcPts val="3600"/>
              </a:lnSpc>
              <a:spcBef>
                <a:spcPts val="0"/>
              </a:spcBef>
              <a:buClrTx/>
              <a:buSzTx/>
              <a:buNone/>
              <a:defRPr sz="3200" b="0" cap="all" spc="-32">
                <a:solidFill>
                  <a:srgbClr val="FFFFFF"/>
                </a:solidFill>
                <a:latin typeface="Proxima Nova Extrabold"/>
                <a:ea typeface="Proxima Nova Extrabold"/>
                <a:cs typeface="Proxima Nova Extrabold"/>
                <a:sym typeface="Proxima Nova Extrabold"/>
              </a:defRPr>
            </a:lvl1pPr>
          </a:lstStyle>
          <a:p>
            <a:r>
              <a:t>Attribution</a:t>
            </a:r>
          </a:p>
        </p:txBody>
      </p:sp>
      <p:sp>
        <p:nvSpPr>
          <p:cNvPr id="11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3" name="495873917_2724x1818.jpg"/>
          <p:cNvSpPr>
            <a:spLocks noGrp="1"/>
          </p:cNvSpPr>
          <p:nvPr>
            <p:ph type="pic" sz="half" idx="21"/>
          </p:nvPr>
        </p:nvSpPr>
        <p:spPr>
          <a:xfrm>
            <a:off x="635000" y="6832600"/>
            <a:ext cx="12877800" cy="8589928"/>
          </a:xfrm>
          <a:prstGeom prst="rect">
            <a:avLst/>
          </a:prstGeom>
        </p:spPr>
        <p:txBody>
          <a:bodyPr lIns="91439" tIns="45719" rIns="91439" bIns="45719">
            <a:noAutofit/>
          </a:bodyPr>
          <a:lstStyle/>
          <a:p>
            <a:endParaRPr/>
          </a:p>
        </p:txBody>
      </p:sp>
      <p:sp>
        <p:nvSpPr>
          <p:cNvPr id="124" name="496036167_2890x1683.jpg"/>
          <p:cNvSpPr>
            <a:spLocks noGrp="1"/>
          </p:cNvSpPr>
          <p:nvPr>
            <p:ph type="pic" sz="half" idx="22"/>
          </p:nvPr>
        </p:nvSpPr>
        <p:spPr>
          <a:xfrm>
            <a:off x="88900" y="-177800"/>
            <a:ext cx="14008100" cy="8157658"/>
          </a:xfrm>
          <a:prstGeom prst="rect">
            <a:avLst/>
          </a:prstGeom>
        </p:spPr>
        <p:txBody>
          <a:bodyPr lIns="91439" tIns="45719" rIns="91439" bIns="45719">
            <a:noAutofit/>
          </a:bodyPr>
          <a:lstStyle/>
          <a:p>
            <a:endParaRPr/>
          </a:p>
        </p:txBody>
      </p:sp>
      <p:sp>
        <p:nvSpPr>
          <p:cNvPr id="125" name="Image"/>
          <p:cNvSpPr>
            <a:spLocks noGrp="1"/>
          </p:cNvSpPr>
          <p:nvPr>
            <p:ph type="pic" idx="23"/>
          </p:nvPr>
        </p:nvSpPr>
        <p:spPr>
          <a:xfrm>
            <a:off x="12814300" y="-355600"/>
            <a:ext cx="12033950" cy="18034000"/>
          </a:xfrm>
          <a:prstGeom prst="rect">
            <a:avLst/>
          </a:prstGeom>
        </p:spPr>
        <p:txBody>
          <a:bodyPr lIns="91439" tIns="45719" rIns="91439" bIns="45719">
            <a:noAutofit/>
          </a:bodyPr>
          <a:lstStyle/>
          <a:p>
            <a:endParaRPr/>
          </a:p>
        </p:txBody>
      </p:sp>
      <p:sp>
        <p:nvSpPr>
          <p:cNvPr id="1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3" name="495873917_2724x1818.jpg"/>
          <p:cNvSpPr>
            <a:spLocks noGrp="1"/>
          </p:cNvSpPr>
          <p:nvPr>
            <p:ph type="pic" idx="21"/>
          </p:nvPr>
        </p:nvSpPr>
        <p:spPr>
          <a:xfrm>
            <a:off x="635000" y="-1181110"/>
            <a:ext cx="23114000" cy="15417820"/>
          </a:xfrm>
          <a:prstGeom prst="rect">
            <a:avLst/>
          </a:prstGeom>
        </p:spPr>
        <p:txBody>
          <a:bodyPr lIns="91439" tIns="45719" rIns="91439" bIns="45719">
            <a:noAutofit/>
          </a:bodyPr>
          <a:lstStyle/>
          <a:p>
            <a:endParaRPr/>
          </a:p>
        </p:txBody>
      </p:sp>
      <p:sp>
        <p:nvSpPr>
          <p:cNvPr id="13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bg>
      <p:bgPr>
        <a:noFill/>
        <a:effectLst/>
      </p:bgPr>
    </p:bg>
    <p:spTree>
      <p:nvGrpSpPr>
        <p:cNvPr id="1" name=""/>
        <p:cNvGrpSpPr/>
        <p:nvPr/>
      </p:nvGrpSpPr>
      <p:grpSpPr>
        <a:xfrm>
          <a:off x="0" y="0"/>
          <a:ext cx="0" cy="0"/>
          <a:chOff x="0" y="0"/>
          <a:chExt cx="0" cy="0"/>
        </a:xfrm>
      </p:grpSpPr>
      <p:sp>
        <p:nvSpPr>
          <p:cNvPr id="21" name="496036167_2890x1683.jpg"/>
          <p:cNvSpPr>
            <a:spLocks noGrp="1"/>
          </p:cNvSpPr>
          <p:nvPr>
            <p:ph type="pic" idx="21"/>
          </p:nvPr>
        </p:nvSpPr>
        <p:spPr>
          <a:xfrm>
            <a:off x="-38100" y="-267934"/>
            <a:ext cx="24472902" cy="14251868"/>
          </a:xfrm>
          <a:prstGeom prst="rect">
            <a:avLst/>
          </a:prstGeom>
        </p:spPr>
        <p:txBody>
          <a:bodyPr lIns="91439" tIns="45719" rIns="91439" bIns="45719">
            <a:noAutofit/>
          </a:bodyPr>
          <a:lstStyle/>
          <a:p>
            <a:endParaRPr/>
          </a:p>
        </p:txBody>
      </p:sp>
      <p:sp>
        <p:nvSpPr>
          <p:cNvPr id="22" name="Body Level One…"/>
          <p:cNvSpPr txBox="1">
            <a:spLocks noGrp="1"/>
          </p:cNvSpPr>
          <p:nvPr>
            <p:ph type="body" sz="quarter" idx="1" hasCustomPrompt="1"/>
          </p:nvPr>
        </p:nvSpPr>
        <p:spPr>
          <a:xfrm>
            <a:off x="1219200" y="8648700"/>
            <a:ext cx="21945600" cy="2095500"/>
          </a:xfrm>
          <a:prstGeom prst="rect">
            <a:avLst/>
          </a:prstGeom>
        </p:spPr>
        <p:txBody>
          <a:bodyPr/>
          <a:lstStyle>
            <a:lvl1pPr marL="0" indent="0">
              <a:lnSpc>
                <a:spcPct val="90000"/>
              </a:lnSpc>
              <a:spcBef>
                <a:spcPts val="0"/>
              </a:spcBef>
              <a:buClrTx/>
              <a:buSzTx/>
              <a:buNone/>
              <a:defRPr sz="5200" b="0" spc="-52">
                <a:solidFill>
                  <a:srgbClr val="FFFFFF"/>
                </a:solidFill>
                <a:latin typeface="Proxima Nova Semibold"/>
                <a:ea typeface="Proxima Nova Semibold"/>
                <a:cs typeface="Proxima Nova Semibold"/>
                <a:sym typeface="Proxima Nova Semibold"/>
              </a:defRPr>
            </a:lvl1pPr>
            <a:lvl2pPr marL="0" indent="457200">
              <a:lnSpc>
                <a:spcPct val="90000"/>
              </a:lnSpc>
              <a:spcBef>
                <a:spcPts val="0"/>
              </a:spcBef>
              <a:buClrTx/>
              <a:buSzTx/>
              <a:buNone/>
              <a:defRPr sz="5200" b="0" spc="-52">
                <a:solidFill>
                  <a:srgbClr val="FFFFFF"/>
                </a:solidFill>
                <a:latin typeface="Proxima Nova Semibold"/>
                <a:ea typeface="Proxima Nova Semibold"/>
                <a:cs typeface="Proxima Nova Semibold"/>
                <a:sym typeface="Proxima Nova Semibold"/>
              </a:defRPr>
            </a:lvl2pPr>
            <a:lvl3pPr marL="0" indent="914400">
              <a:lnSpc>
                <a:spcPct val="90000"/>
              </a:lnSpc>
              <a:spcBef>
                <a:spcPts val="0"/>
              </a:spcBef>
              <a:buClrTx/>
              <a:buSzTx/>
              <a:buNone/>
              <a:defRPr sz="5200" b="0" spc="-52">
                <a:solidFill>
                  <a:srgbClr val="FFFFFF"/>
                </a:solidFill>
                <a:latin typeface="Proxima Nova Semibold"/>
                <a:ea typeface="Proxima Nova Semibold"/>
                <a:cs typeface="Proxima Nova Semibold"/>
                <a:sym typeface="Proxima Nova Semibold"/>
              </a:defRPr>
            </a:lvl3pPr>
            <a:lvl4pPr marL="0" indent="1371600">
              <a:lnSpc>
                <a:spcPct val="90000"/>
              </a:lnSpc>
              <a:spcBef>
                <a:spcPts val="0"/>
              </a:spcBef>
              <a:buClrTx/>
              <a:buSzTx/>
              <a:buNone/>
              <a:defRPr sz="5200" b="0" spc="-52">
                <a:solidFill>
                  <a:srgbClr val="FFFFFF"/>
                </a:solidFill>
                <a:latin typeface="Proxima Nova Semibold"/>
                <a:ea typeface="Proxima Nova Semibold"/>
                <a:cs typeface="Proxima Nova Semibold"/>
                <a:sym typeface="Proxima Nova Semibold"/>
              </a:defRPr>
            </a:lvl4pPr>
            <a:lvl5pPr marL="0" indent="1828800">
              <a:lnSpc>
                <a:spcPct val="90000"/>
              </a:lnSpc>
              <a:spcBef>
                <a:spcPts val="0"/>
              </a:spcBef>
              <a:buClrTx/>
              <a:buSzTx/>
              <a:buNone/>
              <a:defRPr sz="5200" b="0" spc="-52">
                <a:solidFill>
                  <a:srgbClr val="FFFFFF"/>
                </a:solidFill>
                <a:latin typeface="Proxima Nova Semibold"/>
                <a:ea typeface="Proxima Nova Semibold"/>
                <a:cs typeface="Proxima Nova Semibold"/>
                <a:sym typeface="Proxima Nova Semibold"/>
              </a:defRPr>
            </a:lvl5pPr>
          </a:lstStyle>
          <a:p>
            <a:r>
              <a:t>Presentation Subtitle</a:t>
            </a:r>
          </a:p>
          <a:p>
            <a:pPr lvl="1"/>
            <a:endParaRPr/>
          </a:p>
          <a:p>
            <a:pPr lvl="2"/>
            <a:endParaRPr/>
          </a:p>
          <a:p>
            <a:pPr lvl="3"/>
            <a:endParaRPr/>
          </a:p>
          <a:p>
            <a:pPr lvl="4"/>
            <a:endParaRPr/>
          </a:p>
        </p:txBody>
      </p:sp>
      <p:sp>
        <p:nvSpPr>
          <p:cNvPr id="23" name="Presentation Title"/>
          <p:cNvSpPr txBox="1">
            <a:spLocks noGrp="1"/>
          </p:cNvSpPr>
          <p:nvPr>
            <p:ph type="title" hasCustomPrompt="1"/>
          </p:nvPr>
        </p:nvSpPr>
        <p:spPr>
          <a:xfrm>
            <a:off x="1219200" y="3124200"/>
            <a:ext cx="21945600" cy="5524500"/>
          </a:xfrm>
          <a:prstGeom prst="rect">
            <a:avLst/>
          </a:prstGeom>
        </p:spPr>
        <p:txBody>
          <a:bodyPr/>
          <a:lstStyle>
            <a:lvl1pPr defTabSz="584200">
              <a:defRPr sz="22000" spc="-220">
                <a:solidFill>
                  <a:srgbClr val="FFFFFF"/>
                </a:solidFill>
              </a:defRPr>
            </a:lvl1pPr>
          </a:lstStyle>
          <a:p>
            <a:r>
              <a:t>Presentation Title</a:t>
            </a:r>
          </a:p>
        </p:txBody>
      </p:sp>
      <p:sp>
        <p:nvSpPr>
          <p:cNvPr id="24" name="Author and Date"/>
          <p:cNvSpPr txBox="1">
            <a:spLocks noGrp="1"/>
          </p:cNvSpPr>
          <p:nvPr>
            <p:ph type="body" sz="quarter" idx="22" hasCustomPrompt="1"/>
          </p:nvPr>
        </p:nvSpPr>
        <p:spPr>
          <a:xfrm>
            <a:off x="1219200" y="1917700"/>
            <a:ext cx="21945600" cy="711200"/>
          </a:xfrm>
          <a:prstGeom prst="rect">
            <a:avLst/>
          </a:prstGeom>
        </p:spPr>
        <p:txBody>
          <a:bodyPr anchor="ctr"/>
          <a:lstStyle>
            <a:lvl1pPr marL="0" indent="0" defTabSz="825500">
              <a:lnSpc>
                <a:spcPct val="120000"/>
              </a:lnSpc>
              <a:spcBef>
                <a:spcPts val="0"/>
              </a:spcBef>
              <a:buClrTx/>
              <a:buSzTx/>
              <a:buNone/>
              <a:defRPr sz="3600" b="0" cap="all">
                <a:solidFill>
                  <a:srgbClr val="FFFFFF"/>
                </a:solidFill>
                <a:latin typeface="Proxima Nova Extrabold"/>
                <a:ea typeface="Proxima Nova Extrabold"/>
                <a:cs typeface="Proxima Nova Extrabold"/>
                <a:sym typeface="Proxima Nova Extrabold"/>
              </a:defRPr>
            </a:lvl1pPr>
          </a:lstStyle>
          <a:p>
            <a:r>
              <a:t>Author and Date</a:t>
            </a: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bg>
      <p:bgPr>
        <a:solidFill>
          <a:srgbClr val="00BFF3"/>
        </a:solidFill>
        <a:effectLst/>
      </p:bgPr>
    </p:bg>
    <p:spTree>
      <p:nvGrpSpPr>
        <p:cNvPr id="1" name=""/>
        <p:cNvGrpSpPr/>
        <p:nvPr/>
      </p:nvGrpSpPr>
      <p:grpSpPr>
        <a:xfrm>
          <a:off x="0" y="0"/>
          <a:ext cx="0" cy="0"/>
          <a:chOff x="0" y="0"/>
          <a:chExt cx="0" cy="0"/>
        </a:xfrm>
      </p:grpSpPr>
      <p:sp>
        <p:nvSpPr>
          <p:cNvPr id="32" name="Body Level One…"/>
          <p:cNvSpPr txBox="1">
            <a:spLocks noGrp="1"/>
          </p:cNvSpPr>
          <p:nvPr>
            <p:ph type="body" sz="quarter" idx="1" hasCustomPrompt="1"/>
          </p:nvPr>
        </p:nvSpPr>
        <p:spPr>
          <a:xfrm>
            <a:off x="19100800" y="8229600"/>
            <a:ext cx="4584700" cy="3123704"/>
          </a:xfrm>
          <a:prstGeom prst="rect">
            <a:avLst/>
          </a:prstGeom>
        </p:spPr>
        <p:txBody>
          <a:bodyPr/>
          <a:lstStyle>
            <a:lvl1pPr marL="0" indent="0">
              <a:lnSpc>
                <a:spcPct val="100000"/>
              </a:lnSpc>
              <a:spcBef>
                <a:spcPts val="0"/>
              </a:spcBef>
              <a:buClrTx/>
              <a:buSzTx/>
              <a:buNone/>
              <a:defRPr sz="3200" b="0" spc="-32">
                <a:solidFill>
                  <a:srgbClr val="FFFFFF"/>
                </a:solidFill>
                <a:latin typeface="Proxima Nova Semibold"/>
                <a:ea typeface="Proxima Nova Semibold"/>
                <a:cs typeface="Proxima Nova Semibold"/>
                <a:sym typeface="Proxima Nova Semibold"/>
              </a:defRPr>
            </a:lvl1pPr>
            <a:lvl2pPr marL="0" indent="457200">
              <a:lnSpc>
                <a:spcPct val="100000"/>
              </a:lnSpc>
              <a:spcBef>
                <a:spcPts val="0"/>
              </a:spcBef>
              <a:buClrTx/>
              <a:buSzTx/>
              <a:buNone/>
              <a:defRPr sz="3200" b="0" spc="-32">
                <a:solidFill>
                  <a:srgbClr val="FFFFFF"/>
                </a:solidFill>
                <a:latin typeface="Proxima Nova Semibold"/>
                <a:ea typeface="Proxima Nova Semibold"/>
                <a:cs typeface="Proxima Nova Semibold"/>
                <a:sym typeface="Proxima Nova Semibold"/>
              </a:defRPr>
            </a:lvl2pPr>
            <a:lvl3pPr marL="0" indent="914400">
              <a:lnSpc>
                <a:spcPct val="100000"/>
              </a:lnSpc>
              <a:spcBef>
                <a:spcPts val="0"/>
              </a:spcBef>
              <a:buClrTx/>
              <a:buSzTx/>
              <a:buNone/>
              <a:defRPr sz="3200" b="0" spc="-32">
                <a:solidFill>
                  <a:srgbClr val="FFFFFF"/>
                </a:solidFill>
                <a:latin typeface="Proxima Nova Semibold"/>
                <a:ea typeface="Proxima Nova Semibold"/>
                <a:cs typeface="Proxima Nova Semibold"/>
                <a:sym typeface="Proxima Nova Semibold"/>
              </a:defRPr>
            </a:lvl3pPr>
            <a:lvl4pPr marL="0" indent="1371600">
              <a:lnSpc>
                <a:spcPct val="100000"/>
              </a:lnSpc>
              <a:spcBef>
                <a:spcPts val="0"/>
              </a:spcBef>
              <a:buClrTx/>
              <a:buSzTx/>
              <a:buNone/>
              <a:defRPr sz="3200" b="0" spc="-32">
                <a:solidFill>
                  <a:srgbClr val="FFFFFF"/>
                </a:solidFill>
                <a:latin typeface="Proxima Nova Semibold"/>
                <a:ea typeface="Proxima Nova Semibold"/>
                <a:cs typeface="Proxima Nova Semibold"/>
                <a:sym typeface="Proxima Nova Semibold"/>
              </a:defRPr>
            </a:lvl4pPr>
            <a:lvl5pPr marL="0" indent="1828800">
              <a:lnSpc>
                <a:spcPct val="100000"/>
              </a:lnSpc>
              <a:spcBef>
                <a:spcPts val="0"/>
              </a:spcBef>
              <a:buClrTx/>
              <a:buSzTx/>
              <a:buNone/>
              <a:defRPr sz="3200" b="0" spc="-32">
                <a:solidFill>
                  <a:srgbClr val="FFFFFF"/>
                </a:solidFill>
                <a:latin typeface="Proxima Nova Semibold"/>
                <a:ea typeface="Proxima Nova Semibold"/>
                <a:cs typeface="Proxima Nova Semibold"/>
                <a:sym typeface="Proxima Nova Semibold"/>
              </a:defRPr>
            </a:lvl5pPr>
          </a:lstStyle>
          <a:p>
            <a:r>
              <a:t>Caption Text</a:t>
            </a:r>
          </a:p>
          <a:p>
            <a:pPr lvl="1"/>
            <a:endParaRPr/>
          </a:p>
          <a:p>
            <a:pPr lvl="2"/>
            <a:endParaRPr/>
          </a:p>
          <a:p>
            <a:pPr lvl="3"/>
            <a:endParaRPr/>
          </a:p>
          <a:p>
            <a:pPr lvl="4"/>
            <a:endParaRPr/>
          </a:p>
        </p:txBody>
      </p:sp>
      <p:sp>
        <p:nvSpPr>
          <p:cNvPr id="33" name="Image"/>
          <p:cNvSpPr>
            <a:spLocks noGrp="1"/>
          </p:cNvSpPr>
          <p:nvPr>
            <p:ph type="pic" idx="21"/>
          </p:nvPr>
        </p:nvSpPr>
        <p:spPr>
          <a:xfrm>
            <a:off x="528828" y="0"/>
            <a:ext cx="17992344" cy="12001500"/>
          </a:xfrm>
          <a:prstGeom prst="rect">
            <a:avLst/>
          </a:prstGeom>
        </p:spPr>
        <p:txBody>
          <a:bodyPr lIns="91439" tIns="45719" rIns="91439" bIns="45719">
            <a:noAutofit/>
          </a:bodyPr>
          <a:lstStyle/>
          <a:p>
            <a:endParaRPr/>
          </a:p>
        </p:txBody>
      </p:sp>
      <p:sp>
        <p:nvSpPr>
          <p:cNvPr id="34" name="Slide Title"/>
          <p:cNvSpPr txBox="1">
            <a:spLocks noGrp="1"/>
          </p:cNvSpPr>
          <p:nvPr>
            <p:ph type="title" hasCustomPrompt="1"/>
          </p:nvPr>
        </p:nvSpPr>
        <p:spPr>
          <a:xfrm>
            <a:off x="635000" y="7937906"/>
            <a:ext cx="17780000" cy="5651592"/>
          </a:xfrm>
          <a:prstGeom prst="rect">
            <a:avLst/>
          </a:prstGeom>
        </p:spPr>
        <p:txBody>
          <a:bodyPr anchor="b"/>
          <a:lstStyle>
            <a:lvl1pPr algn="ctr" defTabSz="584200">
              <a:defRPr sz="22000" spc="-220">
                <a:solidFill>
                  <a:srgbClr val="FFD74C"/>
                </a:solidFill>
              </a:defRPr>
            </a:lvl1pPr>
          </a:lstStyle>
          <a:p>
            <a:r>
              <a:t>Slide Title</a:t>
            </a:r>
          </a:p>
        </p:txBody>
      </p:sp>
      <p:sp>
        <p:nvSpPr>
          <p:cNvPr id="35" name="Line"/>
          <p:cNvSpPr/>
          <p:nvPr/>
        </p:nvSpPr>
        <p:spPr>
          <a:xfrm>
            <a:off x="19169012" y="11874500"/>
            <a:ext cx="1549401" cy="0"/>
          </a:xfrm>
          <a:prstGeom prst="ellipse">
            <a:avLst/>
          </a:prstGeom>
          <a:ln w="254000">
            <a:solidFill>
              <a:srgbClr val="FFD74C"/>
            </a:solidFill>
            <a:miter lim="400000"/>
          </a:ln>
        </p:spPr>
        <p:txBody>
          <a:bodyPr lIns="0" tIns="0" rIns="0" bIns="0" anchor="ctr"/>
          <a:lstStyle/>
          <a:p>
            <a:pPr>
              <a:lnSpc>
                <a:spcPct val="120000"/>
              </a:lnSpc>
              <a:defRPr sz="3000" cap="all">
                <a:solidFill>
                  <a:srgbClr val="FFFFFF"/>
                </a:solidFill>
                <a:latin typeface="Proxima Nova Extrabold"/>
                <a:ea typeface="Proxima Nova Extrabold"/>
                <a:cs typeface="Proxima Nova Extrabold"/>
                <a:sym typeface="Proxima Nova Extrabold"/>
              </a:defRPr>
            </a:pPr>
            <a:endParaRPr/>
          </a:p>
        </p:txBody>
      </p:sp>
      <p:sp>
        <p:nvSpPr>
          <p:cNvPr id="3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3"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4" name="Slide Title"/>
          <p:cNvSpPr txBox="1">
            <a:spLocks noGrp="1"/>
          </p:cNvSpPr>
          <p:nvPr>
            <p:ph type="title" hasCustomPrompt="1"/>
          </p:nvPr>
        </p:nvSpPr>
        <p:spPr>
          <a:prstGeom prst="rect">
            <a:avLst/>
          </a:prstGeom>
        </p:spPr>
        <p:txBody>
          <a:bodyPr/>
          <a:lstStyle/>
          <a:p>
            <a:r>
              <a:t>Slide Title</a:t>
            </a: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728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ection">
    <p:bg>
      <p:bgPr>
        <a:solidFill>
          <a:srgbClr val="00BFF3"/>
        </a:solidFill>
        <a:effectLst/>
      </p:bgPr>
    </p:bg>
    <p:spTree>
      <p:nvGrpSpPr>
        <p:cNvPr id="1" name=""/>
        <p:cNvGrpSpPr/>
        <p:nvPr/>
      </p:nvGrpSpPr>
      <p:grpSpPr>
        <a:xfrm>
          <a:off x="0" y="0"/>
          <a:ext cx="0" cy="0"/>
          <a:chOff x="0" y="0"/>
          <a:chExt cx="0" cy="0"/>
        </a:xfrm>
      </p:grpSpPr>
      <p:sp>
        <p:nvSpPr>
          <p:cNvPr id="72" name="Section Title"/>
          <p:cNvSpPr txBox="1">
            <a:spLocks noGrp="1"/>
          </p:cNvSpPr>
          <p:nvPr>
            <p:ph type="title" hasCustomPrompt="1"/>
          </p:nvPr>
        </p:nvSpPr>
        <p:spPr>
          <a:xfrm>
            <a:off x="1219200" y="4048125"/>
            <a:ext cx="21945600" cy="5930900"/>
          </a:xfrm>
          <a:prstGeom prst="rect">
            <a:avLst/>
          </a:prstGeom>
        </p:spPr>
        <p:txBody>
          <a:bodyPr anchor="ctr"/>
          <a:lstStyle>
            <a:lvl1pPr marL="431800" indent="-431800">
              <a:defRPr sz="14000" spc="0">
                <a:solidFill>
                  <a:srgbClr val="FFFFFF"/>
                </a:solidFill>
              </a:defRPr>
            </a:lvl1pPr>
          </a:lstStyle>
          <a:p>
            <a:r>
              <a:t>Section Title</a:t>
            </a:r>
          </a:p>
        </p:txBody>
      </p:sp>
      <p:sp>
        <p:nvSpPr>
          <p:cNvPr id="7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80" name="Slide Title"/>
          <p:cNvSpPr txBox="1">
            <a:spLocks noGrp="1"/>
          </p:cNvSpPr>
          <p:nvPr>
            <p:ph type="title" hasCustomPrompt="1"/>
          </p:nvPr>
        </p:nvSpPr>
        <p:spPr>
          <a:prstGeom prst="rect">
            <a:avLst/>
          </a:prstGeom>
        </p:spPr>
        <p:txBody>
          <a:bodyPr/>
          <a:lstStyle/>
          <a:p>
            <a:r>
              <a:t>Slide 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Agenda">
    <p:bg>
      <p:bgPr>
        <a:solidFill>
          <a:srgbClr val="FFC617"/>
        </a:solidFill>
        <a:effectLst/>
      </p:bgPr>
    </p:bg>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prstGeom prst="rect">
            <a:avLst/>
          </a:prstGeom>
        </p:spPr>
        <p:txBody>
          <a:bodyPr/>
          <a:lstStyle>
            <a:lvl1pPr>
              <a:defRPr sz="14000" spc="-140">
                <a:solidFill>
                  <a:srgbClr val="FFFFFF"/>
                </a:solidFill>
              </a:defRPr>
            </a:lvl1pPr>
          </a:lstStyle>
          <a:p>
            <a:r>
              <a:t>Agenda Title</a:t>
            </a:r>
          </a:p>
        </p:txBody>
      </p:sp>
      <p:sp>
        <p:nvSpPr>
          <p:cNvPr id="89" name="Body Level One…"/>
          <p:cNvSpPr txBox="1">
            <a:spLocks noGrp="1"/>
          </p:cNvSpPr>
          <p:nvPr>
            <p:ph type="body" idx="1" hasCustomPrompt="1"/>
          </p:nvPr>
        </p:nvSpPr>
        <p:spPr>
          <a:xfrm>
            <a:off x="1219200" y="3594100"/>
            <a:ext cx="21945600" cy="8902700"/>
          </a:xfrm>
          <a:prstGeom prst="rect">
            <a:avLst/>
          </a:prstGeom>
        </p:spPr>
        <p:txBody>
          <a:bodyPr/>
          <a:lstStyle>
            <a:lvl1pPr marL="0" indent="0" defTabSz="825500">
              <a:lnSpc>
                <a:spcPct val="140000"/>
              </a:lnSpc>
              <a:spcBef>
                <a:spcPts val="0"/>
              </a:spcBef>
              <a:buClrTx/>
              <a:buSzTx/>
              <a:buNone/>
              <a:defRPr sz="5400" spc="-53">
                <a:solidFill>
                  <a:srgbClr val="000000"/>
                </a:solidFill>
              </a:defRPr>
            </a:lvl1pPr>
            <a:lvl2pPr marL="0" indent="457200" defTabSz="825500">
              <a:lnSpc>
                <a:spcPct val="140000"/>
              </a:lnSpc>
              <a:spcBef>
                <a:spcPts val="0"/>
              </a:spcBef>
              <a:buClrTx/>
              <a:buSzTx/>
              <a:buNone/>
              <a:defRPr sz="5400" spc="-53">
                <a:solidFill>
                  <a:srgbClr val="000000"/>
                </a:solidFill>
              </a:defRPr>
            </a:lvl2pPr>
            <a:lvl3pPr marL="0" indent="914400" defTabSz="825500">
              <a:lnSpc>
                <a:spcPct val="140000"/>
              </a:lnSpc>
              <a:spcBef>
                <a:spcPts val="0"/>
              </a:spcBef>
              <a:buClrTx/>
              <a:buSzTx/>
              <a:buNone/>
              <a:defRPr sz="5400" spc="-53">
                <a:solidFill>
                  <a:srgbClr val="000000"/>
                </a:solidFill>
              </a:defRPr>
            </a:lvl3pPr>
            <a:lvl4pPr marL="0" indent="1371600" defTabSz="825500">
              <a:lnSpc>
                <a:spcPct val="140000"/>
              </a:lnSpc>
              <a:spcBef>
                <a:spcPts val="0"/>
              </a:spcBef>
              <a:buClrTx/>
              <a:buSzTx/>
              <a:buNone/>
              <a:defRPr sz="5400" spc="-53">
                <a:solidFill>
                  <a:srgbClr val="000000"/>
                </a:solidFill>
              </a:defRPr>
            </a:lvl4pPr>
            <a:lvl5pPr marL="0" indent="1828800" defTabSz="825500">
              <a:lnSpc>
                <a:spcPct val="140000"/>
              </a:lnSpc>
              <a:spcBef>
                <a:spcPts val="0"/>
              </a:spcBef>
              <a:buClrTx/>
              <a:buSzTx/>
              <a:buNone/>
              <a:defRPr sz="5400" spc="-53">
                <a:solidFill>
                  <a:srgbClr val="000000"/>
                </a:solidFill>
              </a:defRPr>
            </a:lvl5pPr>
          </a:lstStyle>
          <a:p>
            <a:r>
              <a:t>Agenda Topics</a:t>
            </a:r>
          </a:p>
          <a:p>
            <a:pPr lvl="1"/>
            <a:endParaRPr/>
          </a:p>
          <a:p>
            <a:pPr lvl="2"/>
            <a:endParaRPr/>
          </a:p>
          <a:p>
            <a:pPr lvl="3"/>
            <a:endParaRPr/>
          </a:p>
          <a:p>
            <a:pPr lvl="4"/>
            <a:endParaRPr/>
          </a:p>
        </p:txBody>
      </p:sp>
      <p:sp>
        <p:nvSpPr>
          <p:cNvPr id="9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Statement">
    <p:bg>
      <p:bgPr>
        <a:solidFill>
          <a:schemeClr val="accent6"/>
        </a:solidFill>
        <a:effectLst/>
      </p:bgPr>
    </p:bg>
    <p:spTree>
      <p:nvGrpSpPr>
        <p:cNvPr id="1" name=""/>
        <p:cNvGrpSpPr/>
        <p:nvPr/>
      </p:nvGrpSpPr>
      <p:grpSpPr>
        <a:xfrm>
          <a:off x="0" y="0"/>
          <a:ext cx="0" cy="0"/>
          <a:chOff x="0" y="0"/>
          <a:chExt cx="0" cy="0"/>
        </a:xfrm>
      </p:grpSpPr>
      <p:sp>
        <p:nvSpPr>
          <p:cNvPr id="97" name="Body Level One…"/>
          <p:cNvSpPr txBox="1">
            <a:spLocks noGrp="1"/>
          </p:cNvSpPr>
          <p:nvPr>
            <p:ph type="body" sz="half" idx="1" hasCustomPrompt="1"/>
          </p:nvPr>
        </p:nvSpPr>
        <p:spPr>
          <a:xfrm>
            <a:off x="1219200" y="4763675"/>
            <a:ext cx="21945600" cy="4192883"/>
          </a:xfrm>
          <a:prstGeom prst="rect">
            <a:avLst/>
          </a:prstGeom>
        </p:spPr>
        <p:txBody>
          <a:bodyPr anchor="ctr"/>
          <a:lstStyle>
            <a:lvl1pPr marL="0" indent="0" algn="ctr">
              <a:spcBef>
                <a:spcPts val="0"/>
              </a:spcBef>
              <a:buClrTx/>
              <a:buSzTx/>
              <a:buNone/>
              <a:defRPr sz="14000" b="0" cap="all">
                <a:solidFill>
                  <a:srgbClr val="FFFFFF"/>
                </a:solidFill>
                <a:latin typeface="+mn-lt"/>
                <a:ea typeface="+mn-ea"/>
                <a:cs typeface="+mn-cs"/>
                <a:sym typeface="Druk Medium"/>
              </a:defRPr>
            </a:lvl1pPr>
            <a:lvl2pPr marL="0" indent="457200" algn="ctr">
              <a:spcBef>
                <a:spcPts val="0"/>
              </a:spcBef>
              <a:buClrTx/>
              <a:buSzTx/>
              <a:buNone/>
              <a:defRPr sz="14000" b="0" cap="all">
                <a:solidFill>
                  <a:srgbClr val="FFFFFF"/>
                </a:solidFill>
                <a:latin typeface="+mn-lt"/>
                <a:ea typeface="+mn-ea"/>
                <a:cs typeface="+mn-cs"/>
                <a:sym typeface="Druk Medium"/>
              </a:defRPr>
            </a:lvl2pPr>
            <a:lvl3pPr marL="0" indent="914400" algn="ctr">
              <a:spcBef>
                <a:spcPts val="0"/>
              </a:spcBef>
              <a:buClrTx/>
              <a:buSzTx/>
              <a:buNone/>
              <a:defRPr sz="14000" b="0" cap="all">
                <a:solidFill>
                  <a:srgbClr val="FFFFFF"/>
                </a:solidFill>
                <a:latin typeface="+mn-lt"/>
                <a:ea typeface="+mn-ea"/>
                <a:cs typeface="+mn-cs"/>
                <a:sym typeface="Druk Medium"/>
              </a:defRPr>
            </a:lvl3pPr>
            <a:lvl4pPr marL="0" indent="1371600" algn="ctr">
              <a:spcBef>
                <a:spcPts val="0"/>
              </a:spcBef>
              <a:buClrTx/>
              <a:buSzTx/>
              <a:buNone/>
              <a:defRPr sz="14000" b="0" cap="all">
                <a:solidFill>
                  <a:srgbClr val="FFFFFF"/>
                </a:solidFill>
                <a:latin typeface="+mn-lt"/>
                <a:ea typeface="+mn-ea"/>
                <a:cs typeface="+mn-cs"/>
                <a:sym typeface="Druk Medium"/>
              </a:defRPr>
            </a:lvl4pPr>
            <a:lvl5pPr marL="0" indent="1828800" algn="ctr">
              <a:spcBef>
                <a:spcPts val="0"/>
              </a:spcBef>
              <a:buClrTx/>
              <a:buSzTx/>
              <a:buNone/>
              <a:defRPr sz="14000" b="0" cap="all">
                <a:solidFill>
                  <a:srgbClr val="FFFFFF"/>
                </a:solidFill>
                <a:latin typeface="+mn-lt"/>
                <a:ea typeface="+mn-ea"/>
                <a:cs typeface="+mn-cs"/>
                <a:sym typeface="Druk Medium"/>
              </a:defRPr>
            </a:lvl5pPr>
          </a:lstStyle>
          <a:p>
            <a:r>
              <a:t>Statement</a:t>
            </a:r>
          </a:p>
          <a:p>
            <a:pPr lvl="1"/>
            <a:endParaRPr/>
          </a:p>
          <a:p>
            <a:pPr lvl="2"/>
            <a:endParaRPr/>
          </a:p>
          <a:p>
            <a:pPr lvl="3"/>
            <a:endParaRPr/>
          </a:p>
          <a:p>
            <a:pPr lvl="4"/>
            <a:endParaRPr/>
          </a:p>
        </p:txBody>
      </p:sp>
      <p:sp>
        <p:nvSpPr>
          <p:cNvPr id="9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Body Level One…"/>
          <p:cNvSpPr txBox="1">
            <a:spLocks noGrp="1"/>
          </p:cNvSpPr>
          <p:nvPr>
            <p:ph type="body" idx="1" hasCustomPrompt="1"/>
          </p:nvPr>
        </p:nvSpPr>
        <p:spPr>
          <a:xfrm>
            <a:off x="1219200" y="3733800"/>
            <a:ext cx="21945600" cy="8763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3" name="Slide Title"/>
          <p:cNvSpPr txBox="1">
            <a:spLocks noGrp="1"/>
          </p:cNvSpPr>
          <p:nvPr>
            <p:ph type="title" hasCustomPrompt="1"/>
          </p:nvPr>
        </p:nvSpPr>
        <p:spPr>
          <a:xfrm>
            <a:off x="1219200" y="1219200"/>
            <a:ext cx="21945600" cy="2298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4" name="Slide Number"/>
          <p:cNvSpPr txBox="1">
            <a:spLocks noGrp="1"/>
          </p:cNvSpPr>
          <p:nvPr>
            <p:ph type="sldNum" sz="quarter" idx="2"/>
          </p:nvPr>
        </p:nvSpPr>
        <p:spPr>
          <a:xfrm>
            <a:off x="23622000" y="13080999"/>
            <a:ext cx="336728" cy="413767"/>
          </a:xfrm>
          <a:prstGeom prst="rect">
            <a:avLst/>
          </a:prstGeom>
          <a:ln w="12700">
            <a:miter lim="400000"/>
          </a:ln>
        </p:spPr>
        <p:txBody>
          <a:bodyPr wrap="none" lIns="50800" tIns="50800" rIns="50800" bIns="50800" anchor="b">
            <a:spAutoFit/>
          </a:bodyPr>
          <a:lstStyle>
            <a:lvl1pPr algn="l">
              <a:lnSpc>
                <a:spcPts val="2600"/>
              </a:lnSpc>
              <a:defRPr sz="1800">
                <a:latin typeface="Proxima Nova Medium"/>
                <a:ea typeface="Proxima Nova Medium"/>
                <a:cs typeface="Proxima Nova Medium"/>
                <a:sym typeface="Proxima Nova Medium"/>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ransition spd="med"/>
  <p:txStyles>
    <p:titleStyle>
      <a:lvl1pPr marL="0" marR="0" indent="0" algn="l" defTabSz="825500" rtl="0" latinLnBrk="0">
        <a:lnSpc>
          <a:spcPct val="80000"/>
        </a:lnSpc>
        <a:spcBef>
          <a:spcPts val="0"/>
        </a:spcBef>
        <a:spcAft>
          <a:spcPts val="0"/>
        </a:spcAft>
        <a:buClrTx/>
        <a:buSzTx/>
        <a:buFontTx/>
        <a:buNone/>
        <a:tabLst/>
        <a:defRPr sz="11600" b="0" i="0" u="none" strike="noStrike" cap="all" spc="-116" baseline="0">
          <a:solidFill>
            <a:srgbClr val="00BFF3"/>
          </a:solidFill>
          <a:uFillTx/>
          <a:latin typeface="+mn-lt"/>
          <a:ea typeface="+mn-ea"/>
          <a:cs typeface="+mn-cs"/>
          <a:sym typeface="Druk Medium"/>
        </a:defRPr>
      </a:lvl1pPr>
      <a:lvl2pPr marL="0" marR="0" indent="457200" algn="l" defTabSz="825500" rtl="0" latinLnBrk="0">
        <a:lnSpc>
          <a:spcPct val="80000"/>
        </a:lnSpc>
        <a:spcBef>
          <a:spcPts val="0"/>
        </a:spcBef>
        <a:spcAft>
          <a:spcPts val="0"/>
        </a:spcAft>
        <a:buClrTx/>
        <a:buSzTx/>
        <a:buFontTx/>
        <a:buNone/>
        <a:tabLst/>
        <a:defRPr sz="11600" b="0" i="0" u="none" strike="noStrike" cap="all" spc="-116" baseline="0">
          <a:solidFill>
            <a:srgbClr val="00BFF3"/>
          </a:solidFill>
          <a:uFillTx/>
          <a:latin typeface="+mn-lt"/>
          <a:ea typeface="+mn-ea"/>
          <a:cs typeface="+mn-cs"/>
          <a:sym typeface="Druk Medium"/>
        </a:defRPr>
      </a:lvl2pPr>
      <a:lvl3pPr marL="0" marR="0" indent="914400" algn="l" defTabSz="825500" rtl="0" latinLnBrk="0">
        <a:lnSpc>
          <a:spcPct val="80000"/>
        </a:lnSpc>
        <a:spcBef>
          <a:spcPts val="0"/>
        </a:spcBef>
        <a:spcAft>
          <a:spcPts val="0"/>
        </a:spcAft>
        <a:buClrTx/>
        <a:buSzTx/>
        <a:buFontTx/>
        <a:buNone/>
        <a:tabLst/>
        <a:defRPr sz="11600" b="0" i="0" u="none" strike="noStrike" cap="all" spc="-116" baseline="0">
          <a:solidFill>
            <a:srgbClr val="00BFF3"/>
          </a:solidFill>
          <a:uFillTx/>
          <a:latin typeface="+mn-lt"/>
          <a:ea typeface="+mn-ea"/>
          <a:cs typeface="+mn-cs"/>
          <a:sym typeface="Druk Medium"/>
        </a:defRPr>
      </a:lvl3pPr>
      <a:lvl4pPr marL="0" marR="0" indent="1371600" algn="l" defTabSz="825500" rtl="0" latinLnBrk="0">
        <a:lnSpc>
          <a:spcPct val="80000"/>
        </a:lnSpc>
        <a:spcBef>
          <a:spcPts val="0"/>
        </a:spcBef>
        <a:spcAft>
          <a:spcPts val="0"/>
        </a:spcAft>
        <a:buClrTx/>
        <a:buSzTx/>
        <a:buFontTx/>
        <a:buNone/>
        <a:tabLst/>
        <a:defRPr sz="11600" b="0" i="0" u="none" strike="noStrike" cap="all" spc="-116" baseline="0">
          <a:solidFill>
            <a:srgbClr val="00BFF3"/>
          </a:solidFill>
          <a:uFillTx/>
          <a:latin typeface="+mn-lt"/>
          <a:ea typeface="+mn-ea"/>
          <a:cs typeface="+mn-cs"/>
          <a:sym typeface="Druk Medium"/>
        </a:defRPr>
      </a:lvl4pPr>
      <a:lvl5pPr marL="0" marR="0" indent="1828800" algn="l" defTabSz="825500" rtl="0" latinLnBrk="0">
        <a:lnSpc>
          <a:spcPct val="80000"/>
        </a:lnSpc>
        <a:spcBef>
          <a:spcPts val="0"/>
        </a:spcBef>
        <a:spcAft>
          <a:spcPts val="0"/>
        </a:spcAft>
        <a:buClrTx/>
        <a:buSzTx/>
        <a:buFontTx/>
        <a:buNone/>
        <a:tabLst/>
        <a:defRPr sz="11600" b="0" i="0" u="none" strike="noStrike" cap="all" spc="-116" baseline="0">
          <a:solidFill>
            <a:srgbClr val="00BFF3"/>
          </a:solidFill>
          <a:uFillTx/>
          <a:latin typeface="+mn-lt"/>
          <a:ea typeface="+mn-ea"/>
          <a:cs typeface="+mn-cs"/>
          <a:sym typeface="Druk Medium"/>
        </a:defRPr>
      </a:lvl5pPr>
      <a:lvl6pPr marL="0" marR="0" indent="2286000" algn="l" defTabSz="825500" rtl="0" latinLnBrk="0">
        <a:lnSpc>
          <a:spcPct val="80000"/>
        </a:lnSpc>
        <a:spcBef>
          <a:spcPts val="0"/>
        </a:spcBef>
        <a:spcAft>
          <a:spcPts val="0"/>
        </a:spcAft>
        <a:buClrTx/>
        <a:buSzTx/>
        <a:buFontTx/>
        <a:buNone/>
        <a:tabLst/>
        <a:defRPr sz="11600" b="0" i="0" u="none" strike="noStrike" cap="all" spc="-116" baseline="0">
          <a:solidFill>
            <a:srgbClr val="00BFF3"/>
          </a:solidFill>
          <a:uFillTx/>
          <a:latin typeface="+mn-lt"/>
          <a:ea typeface="+mn-ea"/>
          <a:cs typeface="+mn-cs"/>
          <a:sym typeface="Druk Medium"/>
        </a:defRPr>
      </a:lvl6pPr>
      <a:lvl7pPr marL="0" marR="0" indent="2743200" algn="l" defTabSz="825500" rtl="0" latinLnBrk="0">
        <a:lnSpc>
          <a:spcPct val="80000"/>
        </a:lnSpc>
        <a:spcBef>
          <a:spcPts val="0"/>
        </a:spcBef>
        <a:spcAft>
          <a:spcPts val="0"/>
        </a:spcAft>
        <a:buClrTx/>
        <a:buSzTx/>
        <a:buFontTx/>
        <a:buNone/>
        <a:tabLst/>
        <a:defRPr sz="11600" b="0" i="0" u="none" strike="noStrike" cap="all" spc="-116" baseline="0">
          <a:solidFill>
            <a:srgbClr val="00BFF3"/>
          </a:solidFill>
          <a:uFillTx/>
          <a:latin typeface="+mn-lt"/>
          <a:ea typeface="+mn-ea"/>
          <a:cs typeface="+mn-cs"/>
          <a:sym typeface="Druk Medium"/>
        </a:defRPr>
      </a:lvl7pPr>
      <a:lvl8pPr marL="0" marR="0" indent="3200400" algn="l" defTabSz="825500" rtl="0" latinLnBrk="0">
        <a:lnSpc>
          <a:spcPct val="80000"/>
        </a:lnSpc>
        <a:spcBef>
          <a:spcPts val="0"/>
        </a:spcBef>
        <a:spcAft>
          <a:spcPts val="0"/>
        </a:spcAft>
        <a:buClrTx/>
        <a:buSzTx/>
        <a:buFontTx/>
        <a:buNone/>
        <a:tabLst/>
        <a:defRPr sz="11600" b="0" i="0" u="none" strike="noStrike" cap="all" spc="-116" baseline="0">
          <a:solidFill>
            <a:srgbClr val="00BFF3"/>
          </a:solidFill>
          <a:uFillTx/>
          <a:latin typeface="+mn-lt"/>
          <a:ea typeface="+mn-ea"/>
          <a:cs typeface="+mn-cs"/>
          <a:sym typeface="Druk Medium"/>
        </a:defRPr>
      </a:lvl8pPr>
      <a:lvl9pPr marL="0" marR="0" indent="3657600" algn="l" defTabSz="825500" rtl="0" latinLnBrk="0">
        <a:lnSpc>
          <a:spcPct val="80000"/>
        </a:lnSpc>
        <a:spcBef>
          <a:spcPts val="0"/>
        </a:spcBef>
        <a:spcAft>
          <a:spcPts val="0"/>
        </a:spcAft>
        <a:buClrTx/>
        <a:buSzTx/>
        <a:buFontTx/>
        <a:buNone/>
        <a:tabLst/>
        <a:defRPr sz="11600" b="0" i="0" u="none" strike="noStrike" cap="all" spc="-116" baseline="0">
          <a:solidFill>
            <a:srgbClr val="00BFF3"/>
          </a:solidFill>
          <a:uFillTx/>
          <a:latin typeface="+mn-lt"/>
          <a:ea typeface="+mn-ea"/>
          <a:cs typeface="+mn-cs"/>
          <a:sym typeface="Druk Medium"/>
        </a:defRPr>
      </a:lvl9pPr>
    </p:titleStyle>
    <p:bodyStyle>
      <a:lvl1pPr marL="685800" marR="0" indent="-685800" algn="l" defTabSz="584200" rtl="0" latinLnBrk="0">
        <a:lnSpc>
          <a:spcPct val="80000"/>
        </a:lnSpc>
        <a:spcBef>
          <a:spcPts val="2400"/>
        </a:spcBef>
        <a:spcAft>
          <a:spcPts val="0"/>
        </a:spcAft>
        <a:buClr>
          <a:srgbClr val="57BEF0"/>
        </a:buClr>
        <a:buSzPct val="250000"/>
        <a:buFontTx/>
        <a:buChar char="-"/>
        <a:tabLst/>
        <a:defRPr sz="4200" b="1" i="0" u="none" strike="noStrike" cap="none" spc="0" baseline="0">
          <a:solidFill>
            <a:srgbClr val="53585F"/>
          </a:solidFill>
          <a:uFillTx/>
          <a:latin typeface="Proxima Nova"/>
          <a:ea typeface="Proxima Nova"/>
          <a:cs typeface="Proxima Nova"/>
          <a:sym typeface="Proxima Nova"/>
        </a:defRPr>
      </a:lvl1pPr>
      <a:lvl2pPr marL="1371600" marR="0" indent="-685800" algn="l" defTabSz="584200" rtl="0" latinLnBrk="0">
        <a:lnSpc>
          <a:spcPct val="80000"/>
        </a:lnSpc>
        <a:spcBef>
          <a:spcPts val="2400"/>
        </a:spcBef>
        <a:spcAft>
          <a:spcPts val="0"/>
        </a:spcAft>
        <a:buClr>
          <a:srgbClr val="57BEF0"/>
        </a:buClr>
        <a:buSzPct val="250000"/>
        <a:buFontTx/>
        <a:buChar char="-"/>
        <a:tabLst/>
        <a:defRPr sz="4200" b="1" i="0" u="none" strike="noStrike" cap="none" spc="0" baseline="0">
          <a:solidFill>
            <a:srgbClr val="53585F"/>
          </a:solidFill>
          <a:uFillTx/>
          <a:latin typeface="Proxima Nova"/>
          <a:ea typeface="Proxima Nova"/>
          <a:cs typeface="Proxima Nova"/>
          <a:sym typeface="Proxima Nova"/>
        </a:defRPr>
      </a:lvl2pPr>
      <a:lvl3pPr marL="2057400" marR="0" indent="-685800" algn="l" defTabSz="584200" rtl="0" latinLnBrk="0">
        <a:lnSpc>
          <a:spcPct val="80000"/>
        </a:lnSpc>
        <a:spcBef>
          <a:spcPts val="2400"/>
        </a:spcBef>
        <a:spcAft>
          <a:spcPts val="0"/>
        </a:spcAft>
        <a:buClr>
          <a:srgbClr val="57BEF0"/>
        </a:buClr>
        <a:buSzPct val="250000"/>
        <a:buFontTx/>
        <a:buChar char="-"/>
        <a:tabLst/>
        <a:defRPr sz="4200" b="1" i="0" u="none" strike="noStrike" cap="none" spc="0" baseline="0">
          <a:solidFill>
            <a:srgbClr val="53585F"/>
          </a:solidFill>
          <a:uFillTx/>
          <a:latin typeface="Proxima Nova"/>
          <a:ea typeface="Proxima Nova"/>
          <a:cs typeface="Proxima Nova"/>
          <a:sym typeface="Proxima Nova"/>
        </a:defRPr>
      </a:lvl3pPr>
      <a:lvl4pPr marL="2743200" marR="0" indent="-685800" algn="l" defTabSz="584200" rtl="0" latinLnBrk="0">
        <a:lnSpc>
          <a:spcPct val="80000"/>
        </a:lnSpc>
        <a:spcBef>
          <a:spcPts val="2400"/>
        </a:spcBef>
        <a:spcAft>
          <a:spcPts val="0"/>
        </a:spcAft>
        <a:buClr>
          <a:srgbClr val="57BEF0"/>
        </a:buClr>
        <a:buSzPct val="250000"/>
        <a:buFontTx/>
        <a:buChar char="-"/>
        <a:tabLst/>
        <a:defRPr sz="4200" b="1" i="0" u="none" strike="noStrike" cap="none" spc="0" baseline="0">
          <a:solidFill>
            <a:srgbClr val="53585F"/>
          </a:solidFill>
          <a:uFillTx/>
          <a:latin typeface="Proxima Nova"/>
          <a:ea typeface="Proxima Nova"/>
          <a:cs typeface="Proxima Nova"/>
          <a:sym typeface="Proxima Nova"/>
        </a:defRPr>
      </a:lvl4pPr>
      <a:lvl5pPr marL="3429000" marR="0" indent="-685800" algn="l" defTabSz="584200" rtl="0" latinLnBrk="0">
        <a:lnSpc>
          <a:spcPct val="80000"/>
        </a:lnSpc>
        <a:spcBef>
          <a:spcPts val="2400"/>
        </a:spcBef>
        <a:spcAft>
          <a:spcPts val="0"/>
        </a:spcAft>
        <a:buClr>
          <a:srgbClr val="57BEF0"/>
        </a:buClr>
        <a:buSzPct val="250000"/>
        <a:buFontTx/>
        <a:buChar char="-"/>
        <a:tabLst/>
        <a:defRPr sz="4200" b="1" i="0" u="none" strike="noStrike" cap="none" spc="0" baseline="0">
          <a:solidFill>
            <a:srgbClr val="53585F"/>
          </a:solidFill>
          <a:uFillTx/>
          <a:latin typeface="Proxima Nova"/>
          <a:ea typeface="Proxima Nova"/>
          <a:cs typeface="Proxima Nova"/>
          <a:sym typeface="Proxima Nova"/>
        </a:defRPr>
      </a:lvl5pPr>
      <a:lvl6pPr marL="4114800" marR="0" indent="-685800" algn="l" defTabSz="584200" rtl="0" latinLnBrk="0">
        <a:lnSpc>
          <a:spcPct val="80000"/>
        </a:lnSpc>
        <a:spcBef>
          <a:spcPts val="2400"/>
        </a:spcBef>
        <a:spcAft>
          <a:spcPts val="0"/>
        </a:spcAft>
        <a:buClr>
          <a:srgbClr val="57BEF0"/>
        </a:buClr>
        <a:buSzPct val="250000"/>
        <a:buFontTx/>
        <a:buChar char="-"/>
        <a:tabLst/>
        <a:defRPr sz="4200" b="1" i="0" u="none" strike="noStrike" cap="none" spc="0" baseline="0">
          <a:solidFill>
            <a:srgbClr val="53585F"/>
          </a:solidFill>
          <a:uFillTx/>
          <a:latin typeface="Proxima Nova"/>
          <a:ea typeface="Proxima Nova"/>
          <a:cs typeface="Proxima Nova"/>
          <a:sym typeface="Proxima Nova"/>
        </a:defRPr>
      </a:lvl6pPr>
      <a:lvl7pPr marL="4800600" marR="0" indent="-685800" algn="l" defTabSz="584200" rtl="0" latinLnBrk="0">
        <a:lnSpc>
          <a:spcPct val="80000"/>
        </a:lnSpc>
        <a:spcBef>
          <a:spcPts val="2400"/>
        </a:spcBef>
        <a:spcAft>
          <a:spcPts val="0"/>
        </a:spcAft>
        <a:buClr>
          <a:srgbClr val="57BEF0"/>
        </a:buClr>
        <a:buSzPct val="250000"/>
        <a:buFontTx/>
        <a:buChar char="-"/>
        <a:tabLst/>
        <a:defRPr sz="4200" b="1" i="0" u="none" strike="noStrike" cap="none" spc="0" baseline="0">
          <a:solidFill>
            <a:srgbClr val="53585F"/>
          </a:solidFill>
          <a:uFillTx/>
          <a:latin typeface="Proxima Nova"/>
          <a:ea typeface="Proxima Nova"/>
          <a:cs typeface="Proxima Nova"/>
          <a:sym typeface="Proxima Nova"/>
        </a:defRPr>
      </a:lvl7pPr>
      <a:lvl8pPr marL="5486400" marR="0" indent="-685800" algn="l" defTabSz="584200" rtl="0" latinLnBrk="0">
        <a:lnSpc>
          <a:spcPct val="80000"/>
        </a:lnSpc>
        <a:spcBef>
          <a:spcPts val="2400"/>
        </a:spcBef>
        <a:spcAft>
          <a:spcPts val="0"/>
        </a:spcAft>
        <a:buClr>
          <a:srgbClr val="57BEF0"/>
        </a:buClr>
        <a:buSzPct val="250000"/>
        <a:buFontTx/>
        <a:buChar char="-"/>
        <a:tabLst/>
        <a:defRPr sz="4200" b="1" i="0" u="none" strike="noStrike" cap="none" spc="0" baseline="0">
          <a:solidFill>
            <a:srgbClr val="53585F"/>
          </a:solidFill>
          <a:uFillTx/>
          <a:latin typeface="Proxima Nova"/>
          <a:ea typeface="Proxima Nova"/>
          <a:cs typeface="Proxima Nova"/>
          <a:sym typeface="Proxima Nova"/>
        </a:defRPr>
      </a:lvl8pPr>
      <a:lvl9pPr marL="6172200" marR="0" indent="-685800" algn="l" defTabSz="584200" rtl="0" latinLnBrk="0">
        <a:lnSpc>
          <a:spcPct val="80000"/>
        </a:lnSpc>
        <a:spcBef>
          <a:spcPts val="2400"/>
        </a:spcBef>
        <a:spcAft>
          <a:spcPts val="0"/>
        </a:spcAft>
        <a:buClr>
          <a:srgbClr val="57BEF0"/>
        </a:buClr>
        <a:buSzPct val="250000"/>
        <a:buFontTx/>
        <a:buChar char="-"/>
        <a:tabLst/>
        <a:defRPr sz="4200" b="1" i="0" u="none" strike="noStrike" cap="none" spc="0" baseline="0">
          <a:solidFill>
            <a:srgbClr val="53585F"/>
          </a:solidFill>
          <a:uFillTx/>
          <a:latin typeface="Proxima Nova"/>
          <a:ea typeface="Proxima Nova"/>
          <a:cs typeface="Proxima Nova"/>
          <a:sym typeface="Proxima Nova"/>
        </a:defRPr>
      </a:lvl9pPr>
    </p:bodyStyle>
    <p:otherStyle>
      <a:lvl1pPr marL="0" marR="0" indent="0" algn="l" defTabSz="825500" rtl="0" latinLnBrk="0">
        <a:lnSpc>
          <a:spcPts val="26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roxima Nova Medium"/>
        </a:defRPr>
      </a:lvl1pPr>
      <a:lvl2pPr marL="0" marR="0" indent="457200" algn="l" defTabSz="825500" rtl="0" latinLnBrk="0">
        <a:lnSpc>
          <a:spcPts val="26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roxima Nova Medium"/>
        </a:defRPr>
      </a:lvl2pPr>
      <a:lvl3pPr marL="0" marR="0" indent="914400" algn="l" defTabSz="825500" rtl="0" latinLnBrk="0">
        <a:lnSpc>
          <a:spcPts val="26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roxima Nova Medium"/>
        </a:defRPr>
      </a:lvl3pPr>
      <a:lvl4pPr marL="0" marR="0" indent="1371600" algn="l" defTabSz="825500" rtl="0" latinLnBrk="0">
        <a:lnSpc>
          <a:spcPts val="26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roxima Nova Medium"/>
        </a:defRPr>
      </a:lvl4pPr>
      <a:lvl5pPr marL="0" marR="0" indent="1828800" algn="l" defTabSz="825500" rtl="0" latinLnBrk="0">
        <a:lnSpc>
          <a:spcPts val="26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roxima Nova Medium"/>
        </a:defRPr>
      </a:lvl5pPr>
      <a:lvl6pPr marL="0" marR="0" indent="2286000" algn="l" defTabSz="825500" rtl="0" latinLnBrk="0">
        <a:lnSpc>
          <a:spcPts val="26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roxima Nova Medium"/>
        </a:defRPr>
      </a:lvl6pPr>
      <a:lvl7pPr marL="0" marR="0" indent="2743200" algn="l" defTabSz="825500" rtl="0" latinLnBrk="0">
        <a:lnSpc>
          <a:spcPts val="26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roxima Nova Medium"/>
        </a:defRPr>
      </a:lvl7pPr>
      <a:lvl8pPr marL="0" marR="0" indent="3200400" algn="l" defTabSz="825500" rtl="0" latinLnBrk="0">
        <a:lnSpc>
          <a:spcPts val="26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roxima Nova Medium"/>
        </a:defRPr>
      </a:lvl8pPr>
      <a:lvl9pPr marL="0" marR="0" indent="3657600" algn="l" defTabSz="825500" rtl="0" latinLnBrk="0">
        <a:lnSpc>
          <a:spcPts val="26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roxima Nova Medium"/>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0.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0.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0.xml"/><Relationship Id="rId5" Type="http://schemas.openxmlformats.org/officeDocument/2006/relationships/image" Target="../media/image14.jpg"/><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0.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0.xml"/><Relationship Id="rId6" Type="http://schemas.openxmlformats.org/officeDocument/2006/relationships/image" Target="../media/image7.png"/><Relationship Id="rId5" Type="http://schemas.openxmlformats.org/officeDocument/2006/relationships/image" Target="../media/image6.jp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0.xml"/><Relationship Id="rId5" Type="http://schemas.openxmlformats.org/officeDocument/2006/relationships/image" Target="../media/image9.jpeg"/><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0.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Little ambassadors WORKSHOP"/>
          <p:cNvSpPr txBox="1">
            <a:spLocks noGrp="1"/>
          </p:cNvSpPr>
          <p:nvPr>
            <p:ph type="ctrTitle" idx="4294967295"/>
          </p:nvPr>
        </p:nvSpPr>
        <p:spPr>
          <a:xfrm>
            <a:off x="619105" y="5995986"/>
            <a:ext cx="22538067" cy="1292225"/>
          </a:xfrm>
          <a:prstGeom prst="rect">
            <a:avLst/>
          </a:prstGeom>
        </p:spPr>
        <p:txBody>
          <a:bodyPr>
            <a:normAutofit/>
          </a:bodyPr>
          <a:lstStyle>
            <a:lvl1pPr defTabSz="496570">
              <a:defRPr sz="18700" spc="-187"/>
            </a:lvl1pPr>
          </a:lstStyle>
          <a:p>
            <a:r>
              <a:rPr lang="en-IN" sz="9600" dirty="0">
                <a:latin typeface="Algerian" panose="04020705040A02060702" pitchFamily="82" charset="0"/>
              </a:rPr>
              <a:t>       </a:t>
            </a:r>
            <a:r>
              <a:rPr lang="en-IN" sz="9600" dirty="0">
                <a:solidFill>
                  <a:schemeClr val="bg1">
                    <a:lumMod val="75000"/>
                  </a:schemeClr>
                </a:solidFill>
                <a:latin typeface="Algerian" panose="04020705040A02060702" pitchFamily="82" charset="0"/>
              </a:rPr>
              <a:t>parenting in uncertain times!!</a:t>
            </a:r>
            <a:endParaRPr sz="9600" dirty="0">
              <a:solidFill>
                <a:schemeClr val="bg1">
                  <a:lumMod val="75000"/>
                </a:schemeClr>
              </a:solidFill>
              <a:latin typeface="Algerian" panose="04020705040A02060702" pitchFamily="82" charset="0"/>
            </a:endParaRPr>
          </a:p>
        </p:txBody>
      </p:sp>
      <p:sp>
        <p:nvSpPr>
          <p:cNvPr id="153" name="Winners are those who choose kindness as their attitude, cheerfulness as their personality, and happiness as their path― Cindrella"/>
          <p:cNvSpPr txBox="1"/>
          <p:nvPr/>
        </p:nvSpPr>
        <p:spPr>
          <a:xfrm>
            <a:off x="4046465" y="7288211"/>
            <a:ext cx="15683346" cy="12721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b">
            <a:spAutoFit/>
          </a:bodyPr>
          <a:lstStyle/>
          <a:p>
            <a:r>
              <a:rPr lang="en-IN" sz="3600" i="1" dirty="0">
                <a:solidFill>
                  <a:schemeClr val="tx1"/>
                </a:solidFill>
                <a:latin typeface="Californian FB" panose="0207040306080B030204" pitchFamily="18" charset="0"/>
              </a:rPr>
              <a:t>They may forget what you said, but they will not forget, how you made them feel</a:t>
            </a:r>
            <a:endParaRPr sz="3600" i="1" dirty="0">
              <a:solidFill>
                <a:schemeClr val="tx1"/>
              </a:solidFill>
              <a:latin typeface="Californian FB" panose="0207040306080B030204" pitchFamily="18" charset="0"/>
            </a:endParaRPr>
          </a:p>
          <a:p>
            <a:endParaRPr sz="4000" dirty="0">
              <a:latin typeface="Californian FB" panose="0207040306080B030204" pitchFamily="18" charset="0"/>
            </a:endParaRPr>
          </a:p>
        </p:txBody>
      </p:sp>
      <p:sp>
        <p:nvSpPr>
          <p:cNvPr id="154" name="Text"/>
          <p:cNvSpPr txBox="1"/>
          <p:nvPr/>
        </p:nvSpPr>
        <p:spPr>
          <a:xfrm>
            <a:off x="11888139" y="6642099"/>
            <a:ext cx="607722" cy="431801"/>
          </a:xfrm>
          <a:prstGeom prst="rect">
            <a:avLst/>
          </a:prstGeom>
          <a:ln w="12700">
            <a:miter lim="400000"/>
          </a:ln>
        </p:spPr>
        <p:txBody>
          <a:bodyPr wrap="none" lIns="50800" tIns="50800" rIns="50800" bIns="50800" anchor="ctr">
            <a:spAutoFit/>
          </a:bodyPr>
          <a:lstStyle/>
          <a:p>
            <a:pPr>
              <a:defRPr>
                <a:solidFill>
                  <a:srgbClr val="FBFBFB"/>
                </a:solidFill>
              </a:defRPr>
            </a:pPr>
            <a:endParaRPr/>
          </a:p>
        </p:txBody>
      </p:sp>
      <p:pic>
        <p:nvPicPr>
          <p:cNvPr id="9" name="Picture 8">
            <a:extLst>
              <a:ext uri="{FF2B5EF4-FFF2-40B4-BE49-F238E27FC236}">
                <a16:creationId xmlns:a16="http://schemas.microsoft.com/office/drawing/2014/main" id="{39E67168-A957-42D3-9CF4-BBB576F9D457}"/>
              </a:ext>
            </a:extLst>
          </p:cNvPr>
          <p:cNvPicPr>
            <a:picLocks noChangeAspect="1"/>
          </p:cNvPicPr>
          <p:nvPr/>
        </p:nvPicPr>
        <p:blipFill>
          <a:blip r:embed="rId2"/>
          <a:stretch>
            <a:fillRect/>
          </a:stretch>
        </p:blipFill>
        <p:spPr>
          <a:xfrm>
            <a:off x="23091137" y="367691"/>
            <a:ext cx="1071560" cy="571499"/>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946" y="8840827"/>
            <a:ext cx="2438400" cy="2438400"/>
          </a:xfrm>
          <a:prstGeom prst="rect">
            <a:avLst/>
          </a:prstGeom>
        </p:spPr>
      </p:pic>
      <p:sp>
        <p:nvSpPr>
          <p:cNvPr id="2" name="Rectangle 1"/>
          <p:cNvSpPr/>
          <p:nvPr/>
        </p:nvSpPr>
        <p:spPr>
          <a:xfrm>
            <a:off x="1052946" y="11812719"/>
            <a:ext cx="12192000" cy="1631216"/>
          </a:xfrm>
          <a:prstGeom prst="rect">
            <a:avLst/>
          </a:prstGeom>
        </p:spPr>
        <p:txBody>
          <a:bodyPr>
            <a:spAutoFit/>
          </a:bodyPr>
          <a:lstStyle/>
          <a:p>
            <a:pPr algn="l"/>
            <a:r>
              <a:rPr lang="en-US" sz="2400" i="1" dirty="0"/>
              <a:t>Children are not the face of this pandemic. But they risk being among its biggest victims. While they have thankfully been largely spared from the direct health effects of COVID-19 – at least to date – the crisis is having a profound effect on their wellbeing. </a:t>
            </a:r>
            <a:r>
              <a:rPr lang="en-US" sz="2800" i="1" dirty="0"/>
              <a:t>       </a:t>
            </a:r>
            <a:r>
              <a:rPr lang="en-US" sz="2400" i="1" dirty="0"/>
              <a:t>United Nations, April 2020</a:t>
            </a:r>
            <a:endParaRPr lang="en-IN" i="1"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Assessment strategies"/>
          <p:cNvSpPr txBox="1">
            <a:spLocks noGrp="1"/>
          </p:cNvSpPr>
          <p:nvPr>
            <p:ph type="title" idx="4294967295"/>
          </p:nvPr>
        </p:nvSpPr>
        <p:spPr>
          <a:xfrm>
            <a:off x="-206724" y="3348220"/>
            <a:ext cx="13562503" cy="579438"/>
          </a:xfrm>
          <a:prstGeom prst="rect">
            <a:avLst/>
          </a:prstGeom>
        </p:spPr>
        <p:txBody>
          <a:bodyPr>
            <a:noAutofit/>
          </a:bodyPr>
          <a:lstStyle/>
          <a:p>
            <a:r>
              <a:rPr lang="en-IN" sz="4400" dirty="0">
                <a:solidFill>
                  <a:schemeClr val="tx1"/>
                </a:solidFill>
                <a:latin typeface="Algerian" panose="04020705040A02060702" pitchFamily="82" charset="0"/>
                <a:cs typeface="Aharoni" panose="02010803020104030203" pitchFamily="2" charset="-79"/>
              </a:rPr>
              <a:t>      five tips to keep mind healthy while at home</a:t>
            </a:r>
            <a:endParaRPr sz="4400" dirty="0">
              <a:solidFill>
                <a:schemeClr val="tx1"/>
              </a:solidFill>
              <a:latin typeface="Algerian" panose="04020705040A02060702" pitchFamily="82" charset="0"/>
              <a:cs typeface="Aharoni" panose="02010803020104030203" pitchFamily="2" charset="-79"/>
            </a:endParaRPr>
          </a:p>
        </p:txBody>
      </p:sp>
      <p:pic>
        <p:nvPicPr>
          <p:cNvPr id="8" name="Picture 7">
            <a:extLst>
              <a:ext uri="{FF2B5EF4-FFF2-40B4-BE49-F238E27FC236}">
                <a16:creationId xmlns:a16="http://schemas.microsoft.com/office/drawing/2014/main" id="{39E67168-A957-42D3-9CF4-BBB576F9D457}"/>
              </a:ext>
            </a:extLst>
          </p:cNvPr>
          <p:cNvPicPr>
            <a:picLocks noChangeAspect="1"/>
          </p:cNvPicPr>
          <p:nvPr/>
        </p:nvPicPr>
        <p:blipFill>
          <a:blip r:embed="rId3"/>
          <a:stretch>
            <a:fillRect/>
          </a:stretch>
        </p:blipFill>
        <p:spPr>
          <a:xfrm>
            <a:off x="23091137" y="367691"/>
            <a:ext cx="1071560" cy="571499"/>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0218" y="8331357"/>
            <a:ext cx="3833319" cy="3500423"/>
          </a:xfrm>
          <a:prstGeom prst="rect">
            <a:avLst/>
          </a:prstGeom>
        </p:spPr>
      </p:pic>
    </p:spTree>
    <p:extLst>
      <p:ext uri="{BB962C8B-B14F-4D97-AF65-F5344CB8AC3E}">
        <p14:creationId xmlns:p14="http://schemas.microsoft.com/office/powerpoint/2010/main" val="56359979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9E67168-A957-42D3-9CF4-BBB576F9D457}"/>
              </a:ext>
            </a:extLst>
          </p:cNvPr>
          <p:cNvPicPr>
            <a:picLocks noChangeAspect="1"/>
          </p:cNvPicPr>
          <p:nvPr/>
        </p:nvPicPr>
        <p:blipFill>
          <a:blip r:embed="rId3"/>
          <a:stretch>
            <a:fillRect/>
          </a:stretch>
        </p:blipFill>
        <p:spPr>
          <a:xfrm>
            <a:off x="23091137" y="367691"/>
            <a:ext cx="1071560" cy="571499"/>
          </a:xfrm>
          <a:prstGeom prst="rect">
            <a:avLst/>
          </a:prstGeom>
        </p:spPr>
      </p:pic>
      <p:sp>
        <p:nvSpPr>
          <p:cNvPr id="5" name="Rectangle 4"/>
          <p:cNvSpPr/>
          <p:nvPr/>
        </p:nvSpPr>
        <p:spPr>
          <a:xfrm>
            <a:off x="748144" y="2646675"/>
            <a:ext cx="15461674" cy="7294305"/>
          </a:xfrm>
          <a:prstGeom prst="rect">
            <a:avLst/>
          </a:prstGeom>
        </p:spPr>
        <p:txBody>
          <a:bodyPr wrap="square">
            <a:spAutoFit/>
          </a:bodyPr>
          <a:lstStyle/>
          <a:p>
            <a:pPr algn="l"/>
            <a:r>
              <a:rPr lang="en-IN" sz="3600" i="1" dirty="0">
                <a:latin typeface="Californian FB" panose="0207040306080B030204" pitchFamily="18" charset="0"/>
              </a:rPr>
              <a:t>Dear Mamma/Papa</a:t>
            </a:r>
          </a:p>
          <a:p>
            <a:pPr algn="l"/>
            <a:endParaRPr lang="en-IN" sz="3600" i="1" dirty="0">
              <a:latin typeface="Californian FB" panose="0207040306080B030204" pitchFamily="18" charset="0"/>
            </a:endParaRPr>
          </a:p>
          <a:p>
            <a:pPr algn="l"/>
            <a:r>
              <a:rPr lang="en-IN" sz="3600" i="1" dirty="0">
                <a:latin typeface="Californian FB" panose="0207040306080B030204" pitchFamily="18" charset="0"/>
              </a:rPr>
              <a:t>Children learn from example. If they see their loved ones in stress, they are likely to absorb the vibes and exhibit similar behaviour. While you may be better equipped to deal with stress, we are more likely to break under pressure. Compared to this, when we see our parents handle a situation maturely and in a positive frame of mind, we will be more secure and confident. You should provide an environment of trust that encourages us to share with you our deepest fears and insecurities. A happy childhood lays the foundation of a bright and secure future. And as is the law of nature, this pandemic too shall pass – however, it is important to ensure that it does not leave indelible scars on our minds, rather it equips us with resilience and skills that hold us in good stead in the long run.</a:t>
            </a:r>
          </a:p>
          <a:p>
            <a:pPr algn="l"/>
            <a:endParaRPr lang="en-IN" sz="3600" i="1" dirty="0">
              <a:latin typeface="Californian FB" panose="0207040306080B030204" pitchFamily="18" charset="0"/>
            </a:endParaRPr>
          </a:p>
          <a:p>
            <a:pPr algn="l"/>
            <a:r>
              <a:rPr lang="en-IN" sz="3600" i="1" dirty="0">
                <a:latin typeface="Californian FB" panose="0207040306080B030204" pitchFamily="18" charset="0"/>
              </a:rPr>
              <a:t>From your loving child</a:t>
            </a: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8144" y="10826198"/>
            <a:ext cx="2438400" cy="2438400"/>
          </a:xfrm>
          <a:prstGeom prst="rect">
            <a:avLst/>
          </a:prstGeom>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9E67168-A957-42D3-9CF4-BBB576F9D457}"/>
              </a:ext>
            </a:extLst>
          </p:cNvPr>
          <p:cNvPicPr>
            <a:picLocks noChangeAspect="1"/>
          </p:cNvPicPr>
          <p:nvPr/>
        </p:nvPicPr>
        <p:blipFill>
          <a:blip r:embed="rId3"/>
          <a:stretch>
            <a:fillRect/>
          </a:stretch>
        </p:blipFill>
        <p:spPr>
          <a:xfrm>
            <a:off x="23091137" y="367691"/>
            <a:ext cx="1071560" cy="571499"/>
          </a:xfrm>
          <a:prstGeom prst="rect">
            <a:avLst/>
          </a:prstGeom>
        </p:spPr>
      </p:pic>
      <p:pic>
        <p:nvPicPr>
          <p:cNvPr id="5" name="Picture 2" descr="See original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45171" y="11111345"/>
            <a:ext cx="2881746" cy="2094954"/>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18A17814-062C-6B4A-A637-71D9EBD34122}"/>
              </a:ext>
            </a:extLst>
          </p:cNvPr>
          <p:cNvSpPr txBox="1">
            <a:spLocks/>
          </p:cNvSpPr>
          <p:nvPr/>
        </p:nvSpPr>
        <p:spPr>
          <a:xfrm>
            <a:off x="2063489" y="939190"/>
            <a:ext cx="5002328" cy="5015346"/>
          </a:xfrm>
          <a:prstGeom prst="ellipse">
            <a:avLst/>
          </a:prstGeom>
          <a:solidFill>
            <a:schemeClr val="tx1">
              <a:lumMod val="85000"/>
              <a:lumOff val="15000"/>
            </a:schemeClr>
          </a:solidFill>
          <a:ln w="174625" cmpd="thinThick">
            <a:solidFill>
              <a:schemeClr val="tx1">
                <a:lumMod val="85000"/>
                <a:lumOff val="15000"/>
              </a:schemeClr>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600" b="1" dirty="0">
                <a:solidFill>
                  <a:schemeClr val="bg1"/>
                </a:solidFill>
              </a:rPr>
              <a:t>Testimonials </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9915" y="6334445"/>
            <a:ext cx="7229475" cy="6871854"/>
          </a:xfrm>
          <a:prstGeom prst="rect">
            <a:avLst/>
          </a:prstGeom>
        </p:spPr>
      </p:pic>
    </p:spTree>
    <p:extLst>
      <p:ext uri="{BB962C8B-B14F-4D97-AF65-F5344CB8AC3E}">
        <p14:creationId xmlns:p14="http://schemas.microsoft.com/office/powerpoint/2010/main" val="245760321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ontent of workshop"/>
          <p:cNvSpPr txBox="1">
            <a:spLocks noGrp="1"/>
          </p:cNvSpPr>
          <p:nvPr>
            <p:ph type="title" idx="4294967295"/>
          </p:nvPr>
        </p:nvSpPr>
        <p:spPr>
          <a:xfrm>
            <a:off x="0" y="2522788"/>
            <a:ext cx="15977648" cy="889000"/>
          </a:xfrm>
          <a:prstGeom prst="rect">
            <a:avLst/>
          </a:prstGeom>
        </p:spPr>
        <p:txBody>
          <a:bodyPr>
            <a:normAutofit/>
          </a:bodyPr>
          <a:lstStyle/>
          <a:p>
            <a:pPr defTabSz="792479">
              <a:defRPr sz="11136" spc="-111"/>
            </a:pPr>
            <a:r>
              <a:rPr lang="en-IN" sz="4000" dirty="0">
                <a:solidFill>
                  <a:schemeClr val="tx1"/>
                </a:solidFill>
                <a:latin typeface="Algerian" panose="04020705040A02060702" pitchFamily="82" charset="0"/>
              </a:rPr>
              <a:t>     Objective of the program</a:t>
            </a:r>
            <a:endParaRPr sz="4900" dirty="0">
              <a:solidFill>
                <a:schemeClr val="tx1"/>
              </a:solidFill>
              <a:latin typeface="Algerian" panose="04020705040A02060702" pitchFamily="82" charset="0"/>
            </a:endParaRPr>
          </a:p>
        </p:txBody>
      </p:sp>
      <p:sp>
        <p:nvSpPr>
          <p:cNvPr id="160" name="Text"/>
          <p:cNvSpPr txBox="1"/>
          <p:nvPr/>
        </p:nvSpPr>
        <p:spPr>
          <a:xfrm>
            <a:off x="11888139" y="6642099"/>
            <a:ext cx="607722" cy="431801"/>
          </a:xfrm>
          <a:prstGeom prst="rect">
            <a:avLst/>
          </a:prstGeom>
          <a:ln w="12700">
            <a:miter lim="400000"/>
          </a:ln>
        </p:spPr>
        <p:txBody>
          <a:bodyPr wrap="none" lIns="50800" tIns="50800" rIns="50800" bIns="50800" anchor="ctr">
            <a:spAutoFit/>
          </a:bodyPr>
          <a:lstStyle/>
          <a:p>
            <a:endParaRPr/>
          </a:p>
        </p:txBody>
      </p:sp>
      <p:pic>
        <p:nvPicPr>
          <p:cNvPr id="9" name="Picture 8">
            <a:extLst>
              <a:ext uri="{FF2B5EF4-FFF2-40B4-BE49-F238E27FC236}">
                <a16:creationId xmlns:a16="http://schemas.microsoft.com/office/drawing/2014/main" id="{39E67168-A957-42D3-9CF4-BBB576F9D457}"/>
              </a:ext>
            </a:extLst>
          </p:cNvPr>
          <p:cNvPicPr>
            <a:picLocks noChangeAspect="1"/>
          </p:cNvPicPr>
          <p:nvPr/>
        </p:nvPicPr>
        <p:blipFill>
          <a:blip r:embed="rId3"/>
          <a:stretch>
            <a:fillRect/>
          </a:stretch>
        </p:blipFill>
        <p:spPr>
          <a:xfrm>
            <a:off x="23091137" y="367691"/>
            <a:ext cx="1071560" cy="571499"/>
          </a:xfrm>
          <a:prstGeom prst="rect">
            <a:avLst/>
          </a:prstGeom>
        </p:spPr>
      </p:pic>
      <p:sp>
        <p:nvSpPr>
          <p:cNvPr id="7" name="TextBox 6">
            <a:extLst>
              <a:ext uri="{FF2B5EF4-FFF2-40B4-BE49-F238E27FC236}">
                <a16:creationId xmlns:a16="http://schemas.microsoft.com/office/drawing/2014/main" id="{23FA21E6-9AAE-471B-B00E-A33895AAF9D0}"/>
              </a:ext>
            </a:extLst>
          </p:cNvPr>
          <p:cNvSpPr txBox="1"/>
          <p:nvPr/>
        </p:nvSpPr>
        <p:spPr>
          <a:xfrm>
            <a:off x="3464" y="6689179"/>
            <a:ext cx="12188536" cy="175432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3600" b="0" i="1" dirty="0">
                <a:solidFill>
                  <a:srgbClr val="222222"/>
                </a:solidFill>
                <a:effectLst/>
                <a:latin typeface="Californian FB" panose="0207040306080B030204" pitchFamily="18" charset="0"/>
              </a:rPr>
              <a:t>This workshop will help all the employees, those who are parents, coping with stress and children's psychological problems. thereby building resilience, grit and determination in them.</a:t>
            </a:r>
            <a:endParaRPr lang="en-IN" sz="3600" i="1" dirty="0">
              <a:latin typeface="Californian FB" panose="0207040306080B030204" pitchFamily="18" charset="0"/>
            </a:endParaRPr>
          </a:p>
        </p:txBody>
      </p:sp>
    </p:spTree>
    <p:extLst>
      <p:ext uri="{BB962C8B-B14F-4D97-AF65-F5344CB8AC3E}">
        <p14:creationId xmlns:p14="http://schemas.microsoft.com/office/powerpoint/2010/main" val="222384565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ontent of workshop"/>
          <p:cNvSpPr txBox="1">
            <a:spLocks noGrp="1"/>
          </p:cNvSpPr>
          <p:nvPr>
            <p:ph type="title" idx="4294967295"/>
          </p:nvPr>
        </p:nvSpPr>
        <p:spPr>
          <a:xfrm>
            <a:off x="0" y="2522788"/>
            <a:ext cx="15977648" cy="889000"/>
          </a:xfrm>
          <a:prstGeom prst="rect">
            <a:avLst/>
          </a:prstGeom>
        </p:spPr>
        <p:txBody>
          <a:bodyPr>
            <a:normAutofit/>
          </a:bodyPr>
          <a:lstStyle/>
          <a:p>
            <a:pPr defTabSz="792479">
              <a:defRPr sz="11136" spc="-111"/>
            </a:pPr>
            <a:r>
              <a:rPr lang="en-IN" sz="4000" dirty="0">
                <a:solidFill>
                  <a:schemeClr val="tx1"/>
                </a:solidFill>
                <a:latin typeface="Algerian" panose="04020705040A02060702" pitchFamily="82" charset="0"/>
              </a:rPr>
              <a:t>     what is your parenting style?</a:t>
            </a:r>
            <a:endParaRPr sz="4900" dirty="0">
              <a:solidFill>
                <a:schemeClr val="tx1"/>
              </a:solidFill>
              <a:latin typeface="Algerian" panose="04020705040A02060702" pitchFamily="82" charset="0"/>
            </a:endParaRPr>
          </a:p>
        </p:txBody>
      </p:sp>
      <p:sp>
        <p:nvSpPr>
          <p:cNvPr id="160" name="Text"/>
          <p:cNvSpPr txBox="1"/>
          <p:nvPr/>
        </p:nvSpPr>
        <p:spPr>
          <a:xfrm>
            <a:off x="11888139" y="6642099"/>
            <a:ext cx="607722" cy="431801"/>
          </a:xfrm>
          <a:prstGeom prst="rect">
            <a:avLst/>
          </a:prstGeom>
          <a:ln w="12700">
            <a:miter lim="400000"/>
          </a:ln>
        </p:spPr>
        <p:txBody>
          <a:bodyPr wrap="none" lIns="50800" tIns="50800" rIns="50800" bIns="50800" anchor="ctr">
            <a:spAutoFit/>
          </a:bodyPr>
          <a:lstStyle/>
          <a:p>
            <a:endParaRPr/>
          </a:p>
        </p:txBody>
      </p:sp>
      <p:pic>
        <p:nvPicPr>
          <p:cNvPr id="9" name="Picture 8">
            <a:extLst>
              <a:ext uri="{FF2B5EF4-FFF2-40B4-BE49-F238E27FC236}">
                <a16:creationId xmlns:a16="http://schemas.microsoft.com/office/drawing/2014/main" id="{39E67168-A957-42D3-9CF4-BBB576F9D457}"/>
              </a:ext>
            </a:extLst>
          </p:cNvPr>
          <p:cNvPicPr>
            <a:picLocks noChangeAspect="1"/>
          </p:cNvPicPr>
          <p:nvPr/>
        </p:nvPicPr>
        <p:blipFill>
          <a:blip r:embed="rId3"/>
          <a:stretch>
            <a:fillRect/>
          </a:stretch>
        </p:blipFill>
        <p:spPr>
          <a:xfrm>
            <a:off x="23091137" y="367691"/>
            <a:ext cx="1071560" cy="571499"/>
          </a:xfrm>
          <a:prstGeom prst="rect">
            <a:avLst/>
          </a:prstGeom>
        </p:spPr>
      </p:pic>
    </p:spTree>
    <p:extLst>
      <p:ext uri="{BB962C8B-B14F-4D97-AF65-F5344CB8AC3E}">
        <p14:creationId xmlns:p14="http://schemas.microsoft.com/office/powerpoint/2010/main" val="278020541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ontent of workshop"/>
          <p:cNvSpPr txBox="1">
            <a:spLocks noGrp="1"/>
          </p:cNvSpPr>
          <p:nvPr>
            <p:ph type="title" idx="4294967295"/>
          </p:nvPr>
        </p:nvSpPr>
        <p:spPr>
          <a:xfrm>
            <a:off x="0" y="1570279"/>
            <a:ext cx="10507519" cy="889000"/>
          </a:xfrm>
          <a:prstGeom prst="rect">
            <a:avLst/>
          </a:prstGeom>
        </p:spPr>
        <p:txBody>
          <a:bodyPr>
            <a:noAutofit/>
          </a:bodyPr>
          <a:lstStyle/>
          <a:p>
            <a:pPr defTabSz="792479">
              <a:defRPr sz="11136" spc="-111"/>
            </a:pPr>
            <a:r>
              <a:rPr lang="en-IN" sz="4400" dirty="0">
                <a:solidFill>
                  <a:schemeClr val="bg1">
                    <a:lumMod val="75000"/>
                  </a:schemeClr>
                </a:solidFill>
                <a:latin typeface="Algerian" panose="04020705040A02060702" pitchFamily="82" charset="0"/>
              </a:rPr>
              <a:t>       </a:t>
            </a:r>
            <a:endParaRPr sz="4400" dirty="0">
              <a:solidFill>
                <a:schemeClr val="tx1"/>
              </a:solidFill>
              <a:latin typeface="Algerian" panose="04020705040A02060702" pitchFamily="82" charset="0"/>
            </a:endParaRPr>
          </a:p>
        </p:txBody>
      </p:sp>
      <p:sp>
        <p:nvSpPr>
          <p:cNvPr id="160" name="Text"/>
          <p:cNvSpPr txBox="1"/>
          <p:nvPr/>
        </p:nvSpPr>
        <p:spPr>
          <a:xfrm>
            <a:off x="11888139" y="6642099"/>
            <a:ext cx="607722" cy="431801"/>
          </a:xfrm>
          <a:prstGeom prst="rect">
            <a:avLst/>
          </a:prstGeom>
          <a:ln w="12700">
            <a:miter lim="400000"/>
          </a:ln>
        </p:spPr>
        <p:txBody>
          <a:bodyPr wrap="none" lIns="50800" tIns="50800" rIns="50800" bIns="50800" anchor="ctr">
            <a:spAutoFit/>
          </a:bodyPr>
          <a:lstStyle/>
          <a:p>
            <a:endParaRPr/>
          </a:p>
        </p:txBody>
      </p:sp>
      <p:pic>
        <p:nvPicPr>
          <p:cNvPr id="8" name="Picture 7">
            <a:extLst>
              <a:ext uri="{FF2B5EF4-FFF2-40B4-BE49-F238E27FC236}">
                <a16:creationId xmlns:a16="http://schemas.microsoft.com/office/drawing/2014/main" id="{39E67168-A957-42D3-9CF4-BBB576F9D457}"/>
              </a:ext>
            </a:extLst>
          </p:cNvPr>
          <p:cNvPicPr>
            <a:picLocks noChangeAspect="1"/>
          </p:cNvPicPr>
          <p:nvPr/>
        </p:nvPicPr>
        <p:blipFill>
          <a:blip r:embed="rId3"/>
          <a:stretch>
            <a:fillRect/>
          </a:stretch>
        </p:blipFill>
        <p:spPr>
          <a:xfrm>
            <a:off x="23091137" y="367691"/>
            <a:ext cx="1071560" cy="571499"/>
          </a:xfrm>
          <a:prstGeom prst="rect">
            <a:avLst/>
          </a:prstGeom>
        </p:spPr>
      </p:pic>
      <p:sp>
        <p:nvSpPr>
          <p:cNvPr id="4" name="Rectangle 3"/>
          <p:cNvSpPr/>
          <p:nvPr/>
        </p:nvSpPr>
        <p:spPr>
          <a:xfrm>
            <a:off x="122982" y="3292137"/>
            <a:ext cx="14212545" cy="769441"/>
          </a:xfrm>
          <a:prstGeom prst="rect">
            <a:avLst/>
          </a:prstGeom>
        </p:spPr>
        <p:txBody>
          <a:bodyPr wrap="none">
            <a:spAutoFit/>
          </a:bodyPr>
          <a:lstStyle/>
          <a:p>
            <a:r>
              <a:rPr lang="en-IN" sz="4400" dirty="0">
                <a:latin typeface="Algerian" panose="04020705040A02060702" pitchFamily="82" charset="0"/>
              </a:rPr>
              <a:t>Coercive cycles in parenting- Fight or Flight…..</a:t>
            </a:r>
          </a:p>
        </p:txBody>
      </p:sp>
      <p:pic>
        <p:nvPicPr>
          <p:cNvPr id="24" name="Pictur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9528" y="8143517"/>
            <a:ext cx="4514850" cy="3000375"/>
          </a:xfrm>
          <a:prstGeom prst="rect">
            <a:avLst/>
          </a:prstGeom>
        </p:spPr>
      </p:pic>
    </p:spTree>
    <p:extLst>
      <p:ext uri="{BB962C8B-B14F-4D97-AF65-F5344CB8AC3E}">
        <p14:creationId xmlns:p14="http://schemas.microsoft.com/office/powerpoint/2010/main" val="70699955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ontent of workshop"/>
          <p:cNvSpPr txBox="1">
            <a:spLocks noGrp="1"/>
          </p:cNvSpPr>
          <p:nvPr>
            <p:ph type="title" idx="4294967295"/>
          </p:nvPr>
        </p:nvSpPr>
        <p:spPr>
          <a:xfrm>
            <a:off x="-272042" y="2604619"/>
            <a:ext cx="15977648" cy="889000"/>
          </a:xfrm>
          <a:prstGeom prst="rect">
            <a:avLst/>
          </a:prstGeom>
        </p:spPr>
        <p:txBody>
          <a:bodyPr>
            <a:normAutofit fontScale="90000"/>
          </a:bodyPr>
          <a:lstStyle/>
          <a:p>
            <a:pPr defTabSz="792479">
              <a:defRPr sz="11136" spc="-111"/>
            </a:pPr>
            <a:r>
              <a:rPr lang="en-IN" sz="4000" dirty="0">
                <a:latin typeface="Algerian" panose="04020705040A02060702" pitchFamily="82" charset="0"/>
              </a:rPr>
              <a:t>        </a:t>
            </a:r>
            <a:r>
              <a:rPr lang="en-IN" sz="4900" dirty="0">
                <a:solidFill>
                  <a:schemeClr val="tx1"/>
                </a:solidFill>
                <a:latin typeface="Algerian" panose="04020705040A02060702" pitchFamily="82" charset="0"/>
              </a:rPr>
              <a:t>managing difficult behaviour in a positive manner</a:t>
            </a:r>
            <a:endParaRPr sz="4900" dirty="0">
              <a:solidFill>
                <a:schemeClr val="tx1"/>
              </a:solidFill>
              <a:latin typeface="Algerian" panose="04020705040A02060702" pitchFamily="82" charset="0"/>
            </a:endParaRPr>
          </a:p>
        </p:txBody>
      </p:sp>
      <p:sp>
        <p:nvSpPr>
          <p:cNvPr id="160" name="Text"/>
          <p:cNvSpPr txBox="1"/>
          <p:nvPr/>
        </p:nvSpPr>
        <p:spPr>
          <a:xfrm>
            <a:off x="11888139" y="6642099"/>
            <a:ext cx="607722" cy="431801"/>
          </a:xfrm>
          <a:prstGeom prst="rect">
            <a:avLst/>
          </a:prstGeom>
          <a:ln w="12700">
            <a:miter lim="400000"/>
          </a:ln>
        </p:spPr>
        <p:txBody>
          <a:bodyPr wrap="none" lIns="50800" tIns="50800" rIns="50800" bIns="50800" anchor="ctr">
            <a:spAutoFit/>
          </a:bodyPr>
          <a:lstStyle/>
          <a:p>
            <a:endParaRPr/>
          </a:p>
        </p:txBody>
      </p:sp>
      <p:pic>
        <p:nvPicPr>
          <p:cNvPr id="9" name="Picture 8">
            <a:extLst>
              <a:ext uri="{FF2B5EF4-FFF2-40B4-BE49-F238E27FC236}">
                <a16:creationId xmlns:a16="http://schemas.microsoft.com/office/drawing/2014/main" id="{39E67168-A957-42D3-9CF4-BBB576F9D457}"/>
              </a:ext>
            </a:extLst>
          </p:cNvPr>
          <p:cNvPicPr>
            <a:picLocks noChangeAspect="1"/>
          </p:cNvPicPr>
          <p:nvPr/>
        </p:nvPicPr>
        <p:blipFill>
          <a:blip r:embed="rId2"/>
          <a:stretch>
            <a:fillRect/>
          </a:stretch>
        </p:blipFill>
        <p:spPr>
          <a:xfrm>
            <a:off x="23091137" y="367691"/>
            <a:ext cx="1071560" cy="571499"/>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042" y="7073900"/>
            <a:ext cx="5439812" cy="3427845"/>
          </a:xfrm>
          <a:prstGeom prst="rect">
            <a:avLst/>
          </a:prstGeom>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ontent of workshop"/>
          <p:cNvSpPr txBox="1">
            <a:spLocks noGrp="1"/>
          </p:cNvSpPr>
          <p:nvPr>
            <p:ph type="title" idx="4294967295"/>
          </p:nvPr>
        </p:nvSpPr>
        <p:spPr>
          <a:xfrm>
            <a:off x="127327" y="2565233"/>
            <a:ext cx="12969733" cy="889000"/>
          </a:xfrm>
          <a:prstGeom prst="rect">
            <a:avLst/>
          </a:prstGeom>
        </p:spPr>
        <p:txBody>
          <a:bodyPr>
            <a:noAutofit/>
          </a:bodyPr>
          <a:lstStyle/>
          <a:p>
            <a:pPr defTabSz="792479">
              <a:defRPr sz="11136" spc="-111"/>
            </a:pPr>
            <a:r>
              <a:rPr lang="en-IN" sz="4400" dirty="0">
                <a:solidFill>
                  <a:schemeClr val="tx1"/>
                </a:solidFill>
                <a:latin typeface="Algerian" panose="04020705040A02060702" pitchFamily="82" charset="0"/>
              </a:rPr>
              <a:t>    Children’s coping styles</a:t>
            </a:r>
            <a:endParaRPr sz="4400" dirty="0">
              <a:solidFill>
                <a:schemeClr val="tx1"/>
              </a:solidFill>
              <a:latin typeface="Algerian" panose="04020705040A02060702" pitchFamily="82" charset="0"/>
            </a:endParaRPr>
          </a:p>
        </p:txBody>
      </p:sp>
      <p:pic>
        <p:nvPicPr>
          <p:cNvPr id="10" name="Picture 9">
            <a:extLst>
              <a:ext uri="{FF2B5EF4-FFF2-40B4-BE49-F238E27FC236}">
                <a16:creationId xmlns:a16="http://schemas.microsoft.com/office/drawing/2014/main" id="{39E67168-A957-42D3-9CF4-BBB576F9D457}"/>
              </a:ext>
            </a:extLst>
          </p:cNvPr>
          <p:cNvPicPr>
            <a:picLocks noChangeAspect="1"/>
          </p:cNvPicPr>
          <p:nvPr/>
        </p:nvPicPr>
        <p:blipFill>
          <a:blip r:embed="rId2"/>
          <a:stretch>
            <a:fillRect/>
          </a:stretch>
        </p:blipFill>
        <p:spPr>
          <a:xfrm>
            <a:off x="23091137" y="367691"/>
            <a:ext cx="1071560" cy="571499"/>
          </a:xfrm>
          <a:prstGeom prst="rect">
            <a:avLst/>
          </a:prstGeom>
        </p:spPr>
      </p:pic>
      <p:sp>
        <p:nvSpPr>
          <p:cNvPr id="8" name="Oval 7"/>
          <p:cNvSpPr/>
          <p:nvPr/>
        </p:nvSpPr>
        <p:spPr>
          <a:xfrm>
            <a:off x="332509" y="6874501"/>
            <a:ext cx="9365673" cy="6376472"/>
          </a:xfrm>
          <a:prstGeom prst="ellipse">
            <a:avLst/>
          </a:prstGeom>
          <a:solidFill>
            <a:srgbClr val="00000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en-IN" sz="3600" i="1" dirty="0">
                <a:solidFill>
                  <a:schemeClr val="bg1">
                    <a:lumMod val="20000"/>
                    <a:lumOff val="80000"/>
                  </a:schemeClr>
                </a:solidFill>
                <a:latin typeface="Californian FB" panose="0207040306080B030204" pitchFamily="18" charset="0"/>
              </a:rPr>
              <a:t>According to the official record, a total of 66 people in Kerala, got mentally disturbed during the lockdown, including children. And in these cases, reasons were seen to be seemingly minor, for instance normal disciplining by parents for bunking online classes or playing mobile games</a:t>
            </a:r>
            <a:r>
              <a:rPr lang="en-IN" sz="3600" dirty="0">
                <a:solidFill>
                  <a:schemeClr val="bg1">
                    <a:lumMod val="20000"/>
                    <a:lumOff val="80000"/>
                  </a:schemeClr>
                </a:solidFill>
                <a:latin typeface="Californian FB" panose="0207040306080B030204" pitchFamily="18" charset="0"/>
              </a:rPr>
              <a:t>.</a:t>
            </a:r>
          </a:p>
        </p:txBody>
      </p:sp>
    </p:spTree>
    <p:extLst>
      <p:ext uri="{BB962C8B-B14F-4D97-AF65-F5344CB8AC3E}">
        <p14:creationId xmlns:p14="http://schemas.microsoft.com/office/powerpoint/2010/main" val="131620959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ontent of workshop"/>
          <p:cNvSpPr txBox="1">
            <a:spLocks noGrp="1"/>
          </p:cNvSpPr>
          <p:nvPr>
            <p:ph type="title" idx="4294967295"/>
          </p:nvPr>
        </p:nvSpPr>
        <p:spPr>
          <a:xfrm>
            <a:off x="-56357" y="2844900"/>
            <a:ext cx="12969733" cy="889000"/>
          </a:xfrm>
          <a:prstGeom prst="rect">
            <a:avLst/>
          </a:prstGeom>
        </p:spPr>
        <p:txBody>
          <a:bodyPr>
            <a:noAutofit/>
          </a:bodyPr>
          <a:lstStyle/>
          <a:p>
            <a:pPr defTabSz="792479">
              <a:defRPr sz="11136" spc="-111"/>
            </a:pPr>
            <a:r>
              <a:rPr lang="en-IN" sz="4400" dirty="0">
                <a:solidFill>
                  <a:schemeClr val="tx1"/>
                </a:solidFill>
                <a:latin typeface="Algerian" panose="04020705040A02060702" pitchFamily="82" charset="0"/>
              </a:rPr>
              <a:t>    TEACHING YOUR CHILD EMOTIONAL INTELLIGENCE</a:t>
            </a:r>
            <a:endParaRPr sz="4400" dirty="0">
              <a:solidFill>
                <a:schemeClr val="tx1"/>
              </a:solidFill>
              <a:latin typeface="Algerian" panose="04020705040A02060702" pitchFamily="82" charset="0"/>
            </a:endParaRPr>
          </a:p>
        </p:txBody>
      </p:sp>
      <p:sp>
        <p:nvSpPr>
          <p:cNvPr id="160" name="Text"/>
          <p:cNvSpPr txBox="1"/>
          <p:nvPr/>
        </p:nvSpPr>
        <p:spPr>
          <a:xfrm>
            <a:off x="11888139" y="6642099"/>
            <a:ext cx="607722" cy="431801"/>
          </a:xfrm>
          <a:prstGeom prst="rect">
            <a:avLst/>
          </a:prstGeom>
          <a:ln w="12700">
            <a:miter lim="400000"/>
          </a:ln>
        </p:spPr>
        <p:txBody>
          <a:bodyPr wrap="none" lIns="50800" tIns="50800" rIns="50800" bIns="50800" anchor="ctr">
            <a:spAutoFit/>
          </a:bodyPr>
          <a:lstStyle/>
          <a:p>
            <a:endParaRPr/>
          </a:p>
        </p:txBody>
      </p:sp>
      <p:pic>
        <p:nvPicPr>
          <p:cNvPr id="10" name="Picture 9">
            <a:extLst>
              <a:ext uri="{FF2B5EF4-FFF2-40B4-BE49-F238E27FC236}">
                <a16:creationId xmlns:a16="http://schemas.microsoft.com/office/drawing/2014/main" id="{39E67168-A957-42D3-9CF4-BBB576F9D457}"/>
              </a:ext>
            </a:extLst>
          </p:cNvPr>
          <p:cNvPicPr>
            <a:picLocks noChangeAspect="1"/>
          </p:cNvPicPr>
          <p:nvPr/>
        </p:nvPicPr>
        <p:blipFill>
          <a:blip r:embed="rId3"/>
          <a:stretch>
            <a:fillRect/>
          </a:stretch>
        </p:blipFill>
        <p:spPr>
          <a:xfrm>
            <a:off x="23091137" y="367691"/>
            <a:ext cx="1071560" cy="571499"/>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2821" y="9342919"/>
            <a:ext cx="2539682" cy="2539682"/>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2821" y="9281415"/>
            <a:ext cx="5202371" cy="5202371"/>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68484" y="11292164"/>
            <a:ext cx="2120050" cy="1865963"/>
          </a:xfrm>
          <a:prstGeom prst="rect">
            <a:avLst/>
          </a:prstGeom>
        </p:spPr>
      </p:pic>
      <p:sp>
        <p:nvSpPr>
          <p:cNvPr id="2" name="Rectangle 1"/>
          <p:cNvSpPr/>
          <p:nvPr/>
        </p:nvSpPr>
        <p:spPr>
          <a:xfrm>
            <a:off x="353915" y="3711013"/>
            <a:ext cx="6514925" cy="646331"/>
          </a:xfrm>
          <a:prstGeom prst="rect">
            <a:avLst/>
          </a:prstGeom>
        </p:spPr>
        <p:txBody>
          <a:bodyPr wrap="none">
            <a:spAutoFit/>
          </a:bodyPr>
          <a:lstStyle/>
          <a:p>
            <a:r>
              <a:rPr lang="en-IN" sz="3600" i="1" dirty="0">
                <a:latin typeface="Californian FB" panose="0207040306080B030204" pitchFamily="18" charset="0"/>
              </a:rPr>
              <a:t>Taming anger and dealing with empathy</a:t>
            </a:r>
          </a:p>
        </p:txBody>
      </p:sp>
    </p:spTree>
    <p:extLst>
      <p:ext uri="{BB962C8B-B14F-4D97-AF65-F5344CB8AC3E}">
        <p14:creationId xmlns:p14="http://schemas.microsoft.com/office/powerpoint/2010/main" val="120229689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OPICS FOR 8 WKS"/>
          <p:cNvSpPr txBox="1">
            <a:spLocks noGrp="1"/>
          </p:cNvSpPr>
          <p:nvPr>
            <p:ph type="title" idx="4294967295"/>
          </p:nvPr>
        </p:nvSpPr>
        <p:spPr>
          <a:xfrm>
            <a:off x="0" y="2050471"/>
            <a:ext cx="12773892" cy="2050473"/>
          </a:xfrm>
          <a:prstGeom prst="rect">
            <a:avLst/>
          </a:prstGeom>
        </p:spPr>
        <p:txBody>
          <a:bodyPr>
            <a:normAutofit/>
          </a:bodyPr>
          <a:lstStyle/>
          <a:p>
            <a:pPr defTabSz="792479">
              <a:defRPr sz="11136" spc="-111"/>
            </a:pPr>
            <a:endParaRPr dirty="0"/>
          </a:p>
          <a:p>
            <a:pPr defTabSz="792479">
              <a:defRPr sz="11136" spc="-111"/>
            </a:pPr>
            <a:r>
              <a:rPr lang="en-IN" sz="4400" dirty="0">
                <a:solidFill>
                  <a:schemeClr val="bg1">
                    <a:lumMod val="75000"/>
                  </a:schemeClr>
                </a:solidFill>
                <a:latin typeface="Algerian" panose="04020705040A02060702" pitchFamily="82" charset="0"/>
                <a:cs typeface="Aharoni" panose="02010803020104030203" pitchFamily="2" charset="-79"/>
              </a:rPr>
              <a:t>  </a:t>
            </a:r>
            <a:r>
              <a:rPr lang="en-IN" sz="4400" dirty="0">
                <a:solidFill>
                  <a:schemeClr val="tx1"/>
                </a:solidFill>
                <a:latin typeface="Algerian" panose="04020705040A02060702" pitchFamily="82" charset="0"/>
                <a:cs typeface="Aharoni" panose="02010803020104030203" pitchFamily="2" charset="-79"/>
              </a:rPr>
              <a:t>toddlers to teens, coping with stress!</a:t>
            </a:r>
            <a:endParaRPr sz="4400" dirty="0">
              <a:solidFill>
                <a:schemeClr val="tx1"/>
              </a:solidFill>
              <a:latin typeface="Algerian" panose="04020705040A02060702" pitchFamily="82" charset="0"/>
              <a:cs typeface="Aharoni" panose="02010803020104030203" pitchFamily="2" charset="-79"/>
            </a:endParaRPr>
          </a:p>
        </p:txBody>
      </p:sp>
      <p:pic>
        <p:nvPicPr>
          <p:cNvPr id="7" name="Picture 6">
            <a:extLst>
              <a:ext uri="{FF2B5EF4-FFF2-40B4-BE49-F238E27FC236}">
                <a16:creationId xmlns:a16="http://schemas.microsoft.com/office/drawing/2014/main" id="{39E67168-A957-42D3-9CF4-BBB576F9D457}"/>
              </a:ext>
            </a:extLst>
          </p:cNvPr>
          <p:cNvPicPr>
            <a:picLocks noChangeAspect="1"/>
          </p:cNvPicPr>
          <p:nvPr/>
        </p:nvPicPr>
        <p:blipFill>
          <a:blip r:embed="rId3"/>
          <a:stretch>
            <a:fillRect/>
          </a:stretch>
        </p:blipFill>
        <p:spPr>
          <a:xfrm>
            <a:off x="23091137" y="367691"/>
            <a:ext cx="1071560" cy="571499"/>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0946" y="6206309"/>
            <a:ext cx="4486469" cy="4084736"/>
          </a:xfrm>
          <a:prstGeom prst="rect">
            <a:avLst/>
          </a:prstGeom>
        </p:spPr>
      </p:pic>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383146" y="6625371"/>
            <a:ext cx="5040501" cy="6029082"/>
          </a:xfrm>
          <a:prstGeom prst="rect">
            <a:avLst/>
          </a:prstGeom>
        </p:spPr>
      </p:pic>
      <p:sp>
        <p:nvSpPr>
          <p:cNvPr id="3" name="Rectangle 2"/>
          <p:cNvSpPr/>
          <p:nvPr/>
        </p:nvSpPr>
        <p:spPr>
          <a:xfrm>
            <a:off x="290946" y="10900127"/>
            <a:ext cx="12192000" cy="1754326"/>
          </a:xfrm>
          <a:prstGeom prst="rect">
            <a:avLst/>
          </a:prstGeom>
        </p:spPr>
        <p:txBody>
          <a:bodyPr>
            <a:spAutoFit/>
          </a:bodyPr>
          <a:lstStyle/>
          <a:p>
            <a:pPr algn="l"/>
            <a:r>
              <a:rPr lang="en-IN" sz="3600" i="1" dirty="0">
                <a:latin typeface="Californian FB" panose="0207040306080B030204" pitchFamily="18" charset="0"/>
              </a:rPr>
              <a:t>More than half of parents (54%) said they feel like their children could have benefited from receiving treatment from a mental health professional since the pandemic started, particularly parents of tweens ages 8–12 (63%).</a:t>
            </a:r>
          </a:p>
        </p:txBody>
      </p:sp>
    </p:spTree>
    <p:extLst>
      <p:ext uri="{BB962C8B-B14F-4D97-AF65-F5344CB8AC3E}">
        <p14:creationId xmlns:p14="http://schemas.microsoft.com/office/powerpoint/2010/main" val="394187455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Assessment strategies"/>
          <p:cNvSpPr txBox="1">
            <a:spLocks noGrp="1"/>
          </p:cNvSpPr>
          <p:nvPr>
            <p:ph type="title" idx="4294967295"/>
          </p:nvPr>
        </p:nvSpPr>
        <p:spPr>
          <a:xfrm>
            <a:off x="0" y="3132517"/>
            <a:ext cx="14809412" cy="579438"/>
          </a:xfrm>
          <a:prstGeom prst="rect">
            <a:avLst/>
          </a:prstGeom>
        </p:spPr>
        <p:txBody>
          <a:bodyPr>
            <a:noAutofit/>
          </a:bodyPr>
          <a:lstStyle/>
          <a:p>
            <a:r>
              <a:rPr lang="en-IN" sz="4400" dirty="0">
                <a:latin typeface="Algerian" panose="04020705040A02060702" pitchFamily="82" charset="0"/>
                <a:cs typeface="Aharoni" panose="02010803020104030203" pitchFamily="2" charset="-79"/>
              </a:rPr>
              <a:t> </a:t>
            </a:r>
            <a:r>
              <a:rPr lang="en-IN" sz="4400" dirty="0">
                <a:solidFill>
                  <a:schemeClr val="tx1"/>
                </a:solidFill>
                <a:latin typeface="Algerian" panose="04020705040A02060702" pitchFamily="82" charset="0"/>
                <a:cs typeface="Aharoni" panose="02010803020104030203" pitchFamily="2" charset="-79"/>
              </a:rPr>
              <a:t>frequently asked questions which worry parents</a:t>
            </a:r>
            <a:endParaRPr sz="4400" dirty="0">
              <a:solidFill>
                <a:schemeClr val="tx1"/>
              </a:solidFill>
              <a:latin typeface="Algerian" panose="04020705040A02060702" pitchFamily="82" charset="0"/>
              <a:cs typeface="Aharoni" panose="02010803020104030203" pitchFamily="2" charset="-79"/>
            </a:endParaRPr>
          </a:p>
        </p:txBody>
      </p:sp>
      <p:pic>
        <p:nvPicPr>
          <p:cNvPr id="8" name="Picture 7">
            <a:extLst>
              <a:ext uri="{FF2B5EF4-FFF2-40B4-BE49-F238E27FC236}">
                <a16:creationId xmlns:a16="http://schemas.microsoft.com/office/drawing/2014/main" id="{39E67168-A957-42D3-9CF4-BBB576F9D457}"/>
              </a:ext>
            </a:extLst>
          </p:cNvPr>
          <p:cNvPicPr>
            <a:picLocks noChangeAspect="1"/>
          </p:cNvPicPr>
          <p:nvPr/>
        </p:nvPicPr>
        <p:blipFill>
          <a:blip r:embed="rId3"/>
          <a:stretch>
            <a:fillRect/>
          </a:stretch>
        </p:blipFill>
        <p:spPr>
          <a:xfrm>
            <a:off x="23091137" y="367691"/>
            <a:ext cx="1071560" cy="571499"/>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8122" y="8332500"/>
            <a:ext cx="3486569" cy="3057292"/>
          </a:xfrm>
          <a:prstGeom prst="rect">
            <a:avLst/>
          </a:prstGeom>
        </p:spPr>
      </p:pic>
    </p:spTree>
    <p:extLst>
      <p:ext uri="{BB962C8B-B14F-4D97-AF65-F5344CB8AC3E}">
        <p14:creationId xmlns:p14="http://schemas.microsoft.com/office/powerpoint/2010/main" val="3416858749"/>
      </p:ext>
    </p:extLst>
  </p:cSld>
  <p:clrMapOvr>
    <a:masterClrMapping/>
  </p:clrMapOvr>
  <p:transition spd="med"/>
</p:sld>
</file>

<file path=ppt/theme/theme1.xml><?xml version="1.0" encoding="utf-8"?>
<a:theme xmlns:a="http://schemas.openxmlformats.org/drawingml/2006/main" name="25_BoldColor_ISO">
  <a:themeElements>
    <a:clrScheme name="25_BoldColor_ISO">
      <a:dk1>
        <a:srgbClr val="000000"/>
      </a:dk1>
      <a:lt1>
        <a:srgbClr val="00BFF3"/>
      </a:lt1>
      <a:dk2>
        <a:srgbClr val="5E5E5E"/>
      </a:dk2>
      <a:lt2>
        <a:srgbClr val="D6D5D5"/>
      </a:lt2>
      <a:accent1>
        <a:srgbClr val="01BFF4"/>
      </a:accent1>
      <a:accent2>
        <a:srgbClr val="43E9CB"/>
      </a:accent2>
      <a:accent3>
        <a:srgbClr val="BC80FF"/>
      </a:accent3>
      <a:accent4>
        <a:srgbClr val="FFC618"/>
      </a:accent4>
      <a:accent5>
        <a:srgbClr val="FF4000"/>
      </a:accent5>
      <a:accent6>
        <a:srgbClr val="FF87BB"/>
      </a:accent6>
      <a:hlink>
        <a:srgbClr val="0000FF"/>
      </a:hlink>
      <a:folHlink>
        <a:srgbClr val="FF00FF"/>
      </a:folHlink>
    </a:clrScheme>
    <a:fontScheme name="25_BoldColor_ISO">
      <a:majorFont>
        <a:latin typeface="Druk Medium"/>
        <a:ea typeface="Druk Medium"/>
        <a:cs typeface="Druk Medium"/>
      </a:majorFont>
      <a:minorFont>
        <a:latin typeface="Druk Medium"/>
        <a:ea typeface="Druk Medium"/>
        <a:cs typeface="Druk Medium"/>
      </a:minorFont>
    </a:fontScheme>
    <a:fmtScheme name="25_BoldColor_IS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20000"/>
          </a:lnSpc>
          <a:spcBef>
            <a:spcPts val="0"/>
          </a:spcBef>
          <a:spcAft>
            <a:spcPts val="0"/>
          </a:spcAft>
          <a:buClrTx/>
          <a:buSzTx/>
          <a:buFontTx/>
          <a:buNone/>
          <a:tabLst/>
          <a:defRPr kumimoji="0" sz="3000" b="0" i="0" u="none" strike="noStrike" cap="all" spc="0" normalizeH="0" baseline="0">
            <a:ln>
              <a:noFill/>
            </a:ln>
            <a:solidFill>
              <a:srgbClr val="FFFFFF"/>
            </a:solidFill>
            <a:effectLst/>
            <a:uFillTx/>
            <a:latin typeface="Proxima Nova Extrabold"/>
            <a:ea typeface="Proxima Nova Extrabold"/>
            <a:cs typeface="Proxima Nova Extrabold"/>
            <a:sym typeface="Proxima Nova Extra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Tx/>
            <a:latin typeface="Proxima Nova"/>
            <a:ea typeface="Proxima Nova"/>
            <a:cs typeface="Proxima Nova"/>
            <a:sym typeface="Proxima Nov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5_BoldColor_ISO">
  <a:themeElements>
    <a:clrScheme name="25_BoldColor_ISO">
      <a:dk1>
        <a:srgbClr val="000000"/>
      </a:dk1>
      <a:lt1>
        <a:srgbClr val="FFFFFF"/>
      </a:lt1>
      <a:dk2>
        <a:srgbClr val="5E5E5E"/>
      </a:dk2>
      <a:lt2>
        <a:srgbClr val="D6D5D5"/>
      </a:lt2>
      <a:accent1>
        <a:srgbClr val="01BFF4"/>
      </a:accent1>
      <a:accent2>
        <a:srgbClr val="43E9CB"/>
      </a:accent2>
      <a:accent3>
        <a:srgbClr val="BC80FF"/>
      </a:accent3>
      <a:accent4>
        <a:srgbClr val="FFC618"/>
      </a:accent4>
      <a:accent5>
        <a:srgbClr val="FF4000"/>
      </a:accent5>
      <a:accent6>
        <a:srgbClr val="FF87BB"/>
      </a:accent6>
      <a:hlink>
        <a:srgbClr val="0000FF"/>
      </a:hlink>
      <a:folHlink>
        <a:srgbClr val="FF00FF"/>
      </a:folHlink>
    </a:clrScheme>
    <a:fontScheme name="25_BoldColor_ISO">
      <a:majorFont>
        <a:latin typeface="Druk Medium"/>
        <a:ea typeface="Druk Medium"/>
        <a:cs typeface="Druk Medium"/>
      </a:majorFont>
      <a:minorFont>
        <a:latin typeface="Druk Medium"/>
        <a:ea typeface="Druk Medium"/>
        <a:cs typeface="Druk Medium"/>
      </a:minorFont>
    </a:fontScheme>
    <a:fmtScheme name="25_BoldColor_IS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20000"/>
          </a:lnSpc>
          <a:spcBef>
            <a:spcPts val="0"/>
          </a:spcBef>
          <a:spcAft>
            <a:spcPts val="0"/>
          </a:spcAft>
          <a:buClrTx/>
          <a:buSzTx/>
          <a:buFontTx/>
          <a:buNone/>
          <a:tabLst/>
          <a:defRPr kumimoji="0" sz="3000" b="0" i="0" u="none" strike="noStrike" cap="all" spc="0" normalizeH="0" baseline="0">
            <a:ln>
              <a:noFill/>
            </a:ln>
            <a:solidFill>
              <a:srgbClr val="FFFFFF"/>
            </a:solidFill>
            <a:effectLst/>
            <a:uFillTx/>
            <a:latin typeface="Proxima Nova Extrabold"/>
            <a:ea typeface="Proxima Nova Extrabold"/>
            <a:cs typeface="Proxima Nova Extrabold"/>
            <a:sym typeface="Proxima Nova Extra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Tx/>
            <a:latin typeface="Proxima Nova"/>
            <a:ea typeface="Proxima Nova"/>
            <a:cs typeface="Proxima Nova"/>
            <a:sym typeface="Proxima Nov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2684</TotalTime>
  <Words>592</Words>
  <Application>Microsoft Office PowerPoint</Application>
  <PresentationFormat>Custom</PresentationFormat>
  <Paragraphs>45</Paragraphs>
  <Slides>12</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Algerian</vt:lpstr>
      <vt:lpstr>Californian FB</vt:lpstr>
      <vt:lpstr>Druk Medium</vt:lpstr>
      <vt:lpstr>Helvetica Neue</vt:lpstr>
      <vt:lpstr>Proxima Nova</vt:lpstr>
      <vt:lpstr>Proxima Nova Extrabold</vt:lpstr>
      <vt:lpstr>Proxima Nova Medium</vt:lpstr>
      <vt:lpstr>Proxima Nova Semibold</vt:lpstr>
      <vt:lpstr>25_BoldColor_ISO</vt:lpstr>
      <vt:lpstr>       parenting in uncertain times!!</vt:lpstr>
      <vt:lpstr>     Objective of the program</vt:lpstr>
      <vt:lpstr>     what is your parenting style?</vt:lpstr>
      <vt:lpstr>       </vt:lpstr>
      <vt:lpstr>        managing difficult behaviour in a positive manner</vt:lpstr>
      <vt:lpstr>    Children’s coping styles</vt:lpstr>
      <vt:lpstr>    TEACHING YOUR CHILD EMOTIONAL INTELLIGENCE</vt:lpstr>
      <vt:lpstr>   toddlers to teens, coping with stress!</vt:lpstr>
      <vt:lpstr> frequently asked questions which worry parents</vt:lpstr>
      <vt:lpstr>      five tips to keep mind healthy while at home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Little ambassadors WORKSHOP</dc:title>
  <dc:creator>Debolina Dutta</dc:creator>
  <cp:lastModifiedBy>Manners N Beyond</cp:lastModifiedBy>
  <cp:revision>69</cp:revision>
  <dcterms:modified xsi:type="dcterms:W3CDTF">2022-03-02T13:34:17Z</dcterms:modified>
</cp:coreProperties>
</file>